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01" autoAdjust="0"/>
  </p:normalViewPr>
  <p:slideViewPr>
    <p:cSldViewPr>
      <p:cViewPr varScale="1">
        <p:scale>
          <a:sx n="64" d="100"/>
          <a:sy n="64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82EC5A-B0B8-47A3-A4A1-055E33229CE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5BA349-DCB6-4B21-B784-5952D0E235F7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Знакомство с семьей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03E1A991-CC7B-4C57-938D-B68D291486E3}" type="parTrans" cxnId="{675AEDBA-2395-4FF1-9E4D-951FB7A52787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8BDF4822-5213-4B82-93A1-730E8459A569}" type="sibTrans" cxnId="{675AEDBA-2395-4FF1-9E4D-951FB7A52787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D82F1CDA-180C-4A4C-B66D-B023EAF0535F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Повышение родительской компетентности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C712698F-EAA9-46C2-B396-440CCE9054D9}" type="parTrans" cxnId="{22D724E5-1B4D-4407-9094-09F3989845C7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7D13BB65-8794-4669-AB08-67521E101D94}" type="sibTrans" cxnId="{22D724E5-1B4D-4407-9094-09F3989845C7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A21885C7-9C01-4C01-998C-A5EAE77F5215}">
      <dgm:prSet phldrT="[Текст]" custT="1"/>
      <dgm:spPr/>
      <dgm:t>
        <a:bodyPr/>
        <a:lstStyle/>
        <a:p>
          <a:r>
            <a:rPr lang="ru-RU" sz="2800" dirty="0" smtClean="0">
              <a:latin typeface="Times New Roman" pitchFamily="18" charset="0"/>
              <a:cs typeface="Times New Roman" pitchFamily="18" charset="0"/>
            </a:rPr>
            <a:t>Создание специальной развивающей предметно-пространственной среды</a:t>
          </a:r>
          <a:endParaRPr lang="ru-RU" sz="2800" dirty="0">
            <a:latin typeface="Times New Roman" pitchFamily="18" charset="0"/>
            <a:cs typeface="Times New Roman" pitchFamily="18" charset="0"/>
          </a:endParaRPr>
        </a:p>
      </dgm:t>
    </dgm:pt>
    <dgm:pt modelId="{70E4C585-8E3D-4951-A291-1487A58E1BA0}" type="parTrans" cxnId="{F182232F-9475-483A-B5C5-738BCFA77E1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07AF70B1-A4CD-4A45-B76B-21415050119E}" type="sibTrans" cxnId="{F182232F-9475-483A-B5C5-738BCFA77E18}">
      <dgm:prSet/>
      <dgm:spPr/>
      <dgm:t>
        <a:bodyPr/>
        <a:lstStyle/>
        <a:p>
          <a:endParaRPr lang="ru-RU" sz="2800">
            <a:latin typeface="Times New Roman" pitchFamily="18" charset="0"/>
            <a:cs typeface="Times New Roman" pitchFamily="18" charset="0"/>
          </a:endParaRPr>
        </a:p>
      </dgm:t>
    </dgm:pt>
    <dgm:pt modelId="{E9A7D2CE-AFAA-49F7-BB19-8350087CB309}" type="pres">
      <dgm:prSet presAssocID="{DB82EC5A-B0B8-47A3-A4A1-055E33229CE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C058CDB-E65A-44A5-B7A8-B28FCADF7900}" type="pres">
      <dgm:prSet presAssocID="{605BA349-DCB6-4B21-B784-5952D0E235F7}" presName="parentLin" presStyleCnt="0"/>
      <dgm:spPr/>
    </dgm:pt>
    <dgm:pt modelId="{7F756F1E-65D0-45E1-BEEC-CC3492A4DD9B}" type="pres">
      <dgm:prSet presAssocID="{605BA349-DCB6-4B21-B784-5952D0E235F7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28D2869E-8B8C-428F-AB43-66CE64FBF0C8}" type="pres">
      <dgm:prSet presAssocID="{605BA349-DCB6-4B21-B784-5952D0E235F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13AC68-35DF-45E5-BC5C-1895576470DF}" type="pres">
      <dgm:prSet presAssocID="{605BA349-DCB6-4B21-B784-5952D0E235F7}" presName="negativeSpace" presStyleCnt="0"/>
      <dgm:spPr/>
    </dgm:pt>
    <dgm:pt modelId="{091DF2A3-B437-465B-986A-AF6B31C1691A}" type="pres">
      <dgm:prSet presAssocID="{605BA349-DCB6-4B21-B784-5952D0E235F7}" presName="childText" presStyleLbl="conFgAcc1" presStyleIdx="0" presStyleCnt="3">
        <dgm:presLayoutVars>
          <dgm:bulletEnabled val="1"/>
        </dgm:presLayoutVars>
      </dgm:prSet>
      <dgm:spPr/>
    </dgm:pt>
    <dgm:pt modelId="{78019FA1-3B8F-4B8F-9533-0D628389B31F}" type="pres">
      <dgm:prSet presAssocID="{8BDF4822-5213-4B82-93A1-730E8459A569}" presName="spaceBetweenRectangles" presStyleCnt="0"/>
      <dgm:spPr/>
    </dgm:pt>
    <dgm:pt modelId="{A6C2C63D-1FFF-46D9-829F-FF14988B13F5}" type="pres">
      <dgm:prSet presAssocID="{D82F1CDA-180C-4A4C-B66D-B023EAF0535F}" presName="parentLin" presStyleCnt="0"/>
      <dgm:spPr/>
    </dgm:pt>
    <dgm:pt modelId="{D1C224A2-E8DD-4340-AF6C-2DC3D991ED95}" type="pres">
      <dgm:prSet presAssocID="{D82F1CDA-180C-4A4C-B66D-B023EAF0535F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B403E936-FCB7-4A8A-9FBB-7DAFCD1E49D1}" type="pres">
      <dgm:prSet presAssocID="{D82F1CDA-180C-4A4C-B66D-B023EAF0535F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7EE7D-B3EF-4521-AE83-D656E17D3C0C}" type="pres">
      <dgm:prSet presAssocID="{D82F1CDA-180C-4A4C-B66D-B023EAF0535F}" presName="negativeSpace" presStyleCnt="0"/>
      <dgm:spPr/>
    </dgm:pt>
    <dgm:pt modelId="{9924F75F-9B72-46BA-988B-C86A9422899D}" type="pres">
      <dgm:prSet presAssocID="{D82F1CDA-180C-4A4C-B66D-B023EAF0535F}" presName="childText" presStyleLbl="conFgAcc1" presStyleIdx="1" presStyleCnt="3">
        <dgm:presLayoutVars>
          <dgm:bulletEnabled val="1"/>
        </dgm:presLayoutVars>
      </dgm:prSet>
      <dgm:spPr/>
    </dgm:pt>
    <dgm:pt modelId="{0DE4F3C0-06E2-42BF-BEE4-2DD488E712E0}" type="pres">
      <dgm:prSet presAssocID="{7D13BB65-8794-4669-AB08-67521E101D94}" presName="spaceBetweenRectangles" presStyleCnt="0"/>
      <dgm:spPr/>
    </dgm:pt>
    <dgm:pt modelId="{EC08A469-413C-4699-A078-8771CC7D3104}" type="pres">
      <dgm:prSet presAssocID="{A21885C7-9C01-4C01-998C-A5EAE77F5215}" presName="parentLin" presStyleCnt="0"/>
      <dgm:spPr/>
    </dgm:pt>
    <dgm:pt modelId="{3295D489-8EE0-405A-BD45-D101C6544AFE}" type="pres">
      <dgm:prSet presAssocID="{A21885C7-9C01-4C01-998C-A5EAE77F5215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87E90FB3-9619-42FC-9E8C-8DA86E469090}" type="pres">
      <dgm:prSet presAssocID="{A21885C7-9C01-4C01-998C-A5EAE77F5215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76AFEE-E831-41A9-9DFA-D759B318ACCF}" type="pres">
      <dgm:prSet presAssocID="{A21885C7-9C01-4C01-998C-A5EAE77F5215}" presName="negativeSpace" presStyleCnt="0"/>
      <dgm:spPr/>
    </dgm:pt>
    <dgm:pt modelId="{23EFA824-1402-4688-BB7E-5BCC0E84FF2D}" type="pres">
      <dgm:prSet presAssocID="{A21885C7-9C01-4C01-998C-A5EAE77F5215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82130F5-64DD-42DE-8453-804EE8EADB33}" type="presOf" srcId="{A21885C7-9C01-4C01-998C-A5EAE77F5215}" destId="{3295D489-8EE0-405A-BD45-D101C6544AFE}" srcOrd="0" destOrd="0" presId="urn:microsoft.com/office/officeart/2005/8/layout/list1"/>
    <dgm:cxn modelId="{22D724E5-1B4D-4407-9094-09F3989845C7}" srcId="{DB82EC5A-B0B8-47A3-A4A1-055E33229CEB}" destId="{D82F1CDA-180C-4A4C-B66D-B023EAF0535F}" srcOrd="1" destOrd="0" parTransId="{C712698F-EAA9-46C2-B396-440CCE9054D9}" sibTransId="{7D13BB65-8794-4669-AB08-67521E101D94}"/>
    <dgm:cxn modelId="{675AEDBA-2395-4FF1-9E4D-951FB7A52787}" srcId="{DB82EC5A-B0B8-47A3-A4A1-055E33229CEB}" destId="{605BA349-DCB6-4B21-B784-5952D0E235F7}" srcOrd="0" destOrd="0" parTransId="{03E1A991-CC7B-4C57-938D-B68D291486E3}" sibTransId="{8BDF4822-5213-4B82-93A1-730E8459A569}"/>
    <dgm:cxn modelId="{5A9AD4FB-CFD3-4E9B-8E2A-38099AEC1033}" type="presOf" srcId="{D82F1CDA-180C-4A4C-B66D-B023EAF0535F}" destId="{D1C224A2-E8DD-4340-AF6C-2DC3D991ED95}" srcOrd="0" destOrd="0" presId="urn:microsoft.com/office/officeart/2005/8/layout/list1"/>
    <dgm:cxn modelId="{12B852F5-6094-4D3B-81D9-97B357CCF28D}" type="presOf" srcId="{D82F1CDA-180C-4A4C-B66D-B023EAF0535F}" destId="{B403E936-FCB7-4A8A-9FBB-7DAFCD1E49D1}" srcOrd="1" destOrd="0" presId="urn:microsoft.com/office/officeart/2005/8/layout/list1"/>
    <dgm:cxn modelId="{F182232F-9475-483A-B5C5-738BCFA77E18}" srcId="{DB82EC5A-B0B8-47A3-A4A1-055E33229CEB}" destId="{A21885C7-9C01-4C01-998C-A5EAE77F5215}" srcOrd="2" destOrd="0" parTransId="{70E4C585-8E3D-4951-A291-1487A58E1BA0}" sibTransId="{07AF70B1-A4CD-4A45-B76B-21415050119E}"/>
    <dgm:cxn modelId="{6D7E8C21-8FFB-46CA-8B88-A57ED73B3612}" type="presOf" srcId="{605BA349-DCB6-4B21-B784-5952D0E235F7}" destId="{7F756F1E-65D0-45E1-BEEC-CC3492A4DD9B}" srcOrd="0" destOrd="0" presId="urn:microsoft.com/office/officeart/2005/8/layout/list1"/>
    <dgm:cxn modelId="{730E26B9-2ADA-4557-BCD0-B3F01BA429BB}" type="presOf" srcId="{A21885C7-9C01-4C01-998C-A5EAE77F5215}" destId="{87E90FB3-9619-42FC-9E8C-8DA86E469090}" srcOrd="1" destOrd="0" presId="urn:microsoft.com/office/officeart/2005/8/layout/list1"/>
    <dgm:cxn modelId="{88553C79-DF14-4EA3-9981-68B95010781F}" type="presOf" srcId="{605BA349-DCB6-4B21-B784-5952D0E235F7}" destId="{28D2869E-8B8C-428F-AB43-66CE64FBF0C8}" srcOrd="1" destOrd="0" presId="urn:microsoft.com/office/officeart/2005/8/layout/list1"/>
    <dgm:cxn modelId="{CA5D842E-0A46-4406-8B02-0F112E346C04}" type="presOf" srcId="{DB82EC5A-B0B8-47A3-A4A1-055E33229CEB}" destId="{E9A7D2CE-AFAA-49F7-BB19-8350087CB309}" srcOrd="0" destOrd="0" presId="urn:microsoft.com/office/officeart/2005/8/layout/list1"/>
    <dgm:cxn modelId="{074C0CA9-8EB3-40B2-848A-67784C5575E5}" type="presParOf" srcId="{E9A7D2CE-AFAA-49F7-BB19-8350087CB309}" destId="{FC058CDB-E65A-44A5-B7A8-B28FCADF7900}" srcOrd="0" destOrd="0" presId="urn:microsoft.com/office/officeart/2005/8/layout/list1"/>
    <dgm:cxn modelId="{7DD06BC3-EEB2-4FC8-B698-AAF001B68692}" type="presParOf" srcId="{FC058CDB-E65A-44A5-B7A8-B28FCADF7900}" destId="{7F756F1E-65D0-45E1-BEEC-CC3492A4DD9B}" srcOrd="0" destOrd="0" presId="urn:microsoft.com/office/officeart/2005/8/layout/list1"/>
    <dgm:cxn modelId="{87C0553A-66CA-46C3-AE91-AEA96F8177FF}" type="presParOf" srcId="{FC058CDB-E65A-44A5-B7A8-B28FCADF7900}" destId="{28D2869E-8B8C-428F-AB43-66CE64FBF0C8}" srcOrd="1" destOrd="0" presId="urn:microsoft.com/office/officeart/2005/8/layout/list1"/>
    <dgm:cxn modelId="{D56EFA16-34D6-48B4-9289-62E079E5A3C7}" type="presParOf" srcId="{E9A7D2CE-AFAA-49F7-BB19-8350087CB309}" destId="{AF13AC68-35DF-45E5-BC5C-1895576470DF}" srcOrd="1" destOrd="0" presId="urn:microsoft.com/office/officeart/2005/8/layout/list1"/>
    <dgm:cxn modelId="{D4F63C9D-15E4-45CB-9C0A-D7373C87D73F}" type="presParOf" srcId="{E9A7D2CE-AFAA-49F7-BB19-8350087CB309}" destId="{091DF2A3-B437-465B-986A-AF6B31C1691A}" srcOrd="2" destOrd="0" presId="urn:microsoft.com/office/officeart/2005/8/layout/list1"/>
    <dgm:cxn modelId="{40EA7BF7-5F0C-4B14-BCC2-5BEF5D6C10CE}" type="presParOf" srcId="{E9A7D2CE-AFAA-49F7-BB19-8350087CB309}" destId="{78019FA1-3B8F-4B8F-9533-0D628389B31F}" srcOrd="3" destOrd="0" presId="urn:microsoft.com/office/officeart/2005/8/layout/list1"/>
    <dgm:cxn modelId="{C3C5E4AB-F7D3-4DDB-A29F-BEAE37AEDA71}" type="presParOf" srcId="{E9A7D2CE-AFAA-49F7-BB19-8350087CB309}" destId="{A6C2C63D-1FFF-46D9-829F-FF14988B13F5}" srcOrd="4" destOrd="0" presId="urn:microsoft.com/office/officeart/2005/8/layout/list1"/>
    <dgm:cxn modelId="{CA378470-02EF-48AA-B46E-C6DE05892FA1}" type="presParOf" srcId="{A6C2C63D-1FFF-46D9-829F-FF14988B13F5}" destId="{D1C224A2-E8DD-4340-AF6C-2DC3D991ED95}" srcOrd="0" destOrd="0" presId="urn:microsoft.com/office/officeart/2005/8/layout/list1"/>
    <dgm:cxn modelId="{BDFCDFA5-E41D-49C7-A8E0-5FD3B1B01F1E}" type="presParOf" srcId="{A6C2C63D-1FFF-46D9-829F-FF14988B13F5}" destId="{B403E936-FCB7-4A8A-9FBB-7DAFCD1E49D1}" srcOrd="1" destOrd="0" presId="urn:microsoft.com/office/officeart/2005/8/layout/list1"/>
    <dgm:cxn modelId="{2B036CA1-5243-4328-8BDF-55414F1EBCF2}" type="presParOf" srcId="{E9A7D2CE-AFAA-49F7-BB19-8350087CB309}" destId="{F847EE7D-B3EF-4521-AE83-D656E17D3C0C}" srcOrd="5" destOrd="0" presId="urn:microsoft.com/office/officeart/2005/8/layout/list1"/>
    <dgm:cxn modelId="{B74B3BF2-5F8E-42A8-836C-B518D0F82A6D}" type="presParOf" srcId="{E9A7D2CE-AFAA-49F7-BB19-8350087CB309}" destId="{9924F75F-9B72-46BA-988B-C86A9422899D}" srcOrd="6" destOrd="0" presId="urn:microsoft.com/office/officeart/2005/8/layout/list1"/>
    <dgm:cxn modelId="{F48FC290-3472-438E-9DB2-6BDA9D8AA6DE}" type="presParOf" srcId="{E9A7D2CE-AFAA-49F7-BB19-8350087CB309}" destId="{0DE4F3C0-06E2-42BF-BEE4-2DD488E712E0}" srcOrd="7" destOrd="0" presId="urn:microsoft.com/office/officeart/2005/8/layout/list1"/>
    <dgm:cxn modelId="{A2690CA1-324C-41E8-921D-CF73ADA5EE9D}" type="presParOf" srcId="{E9A7D2CE-AFAA-49F7-BB19-8350087CB309}" destId="{EC08A469-413C-4699-A078-8771CC7D3104}" srcOrd="8" destOrd="0" presId="urn:microsoft.com/office/officeart/2005/8/layout/list1"/>
    <dgm:cxn modelId="{62F5ACBF-C331-4E6C-AA39-65C471A4C310}" type="presParOf" srcId="{EC08A469-413C-4699-A078-8771CC7D3104}" destId="{3295D489-8EE0-405A-BD45-D101C6544AFE}" srcOrd="0" destOrd="0" presId="urn:microsoft.com/office/officeart/2005/8/layout/list1"/>
    <dgm:cxn modelId="{B62DE2A8-D48F-43B6-9AA5-6E621D6143F7}" type="presParOf" srcId="{EC08A469-413C-4699-A078-8771CC7D3104}" destId="{87E90FB3-9619-42FC-9E8C-8DA86E469090}" srcOrd="1" destOrd="0" presId="urn:microsoft.com/office/officeart/2005/8/layout/list1"/>
    <dgm:cxn modelId="{63FD68D8-48E7-4B4F-AC68-B644C2BA9655}" type="presParOf" srcId="{E9A7D2CE-AFAA-49F7-BB19-8350087CB309}" destId="{B476AFEE-E831-41A9-9DFA-D759B318ACCF}" srcOrd="9" destOrd="0" presId="urn:microsoft.com/office/officeart/2005/8/layout/list1"/>
    <dgm:cxn modelId="{6ED2F1AA-CC61-499E-86B4-816F79D1AAAD}" type="presParOf" srcId="{E9A7D2CE-AFAA-49F7-BB19-8350087CB309}" destId="{23EFA824-1402-4688-BB7E-5BCC0E84FF2D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1DF2A3-B437-465B-986A-AF6B31C1691A}">
      <dsp:nvSpPr>
        <dsp:cNvPr id="0" name=""/>
        <dsp:cNvSpPr/>
      </dsp:nvSpPr>
      <dsp:spPr>
        <a:xfrm>
          <a:off x="0" y="570123"/>
          <a:ext cx="6792416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D2869E-8B8C-428F-AB43-66CE64FBF0C8}">
      <dsp:nvSpPr>
        <dsp:cNvPr id="0" name=""/>
        <dsp:cNvSpPr/>
      </dsp:nvSpPr>
      <dsp:spPr>
        <a:xfrm>
          <a:off x="339620" y="9243"/>
          <a:ext cx="4754691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716" tIns="0" rIns="17971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Знакомство с семьей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620" y="9243"/>
        <a:ext cx="4754691" cy="1121760"/>
      </dsp:txXfrm>
    </dsp:sp>
    <dsp:sp modelId="{9924F75F-9B72-46BA-988B-C86A9422899D}">
      <dsp:nvSpPr>
        <dsp:cNvPr id="0" name=""/>
        <dsp:cNvSpPr/>
      </dsp:nvSpPr>
      <dsp:spPr>
        <a:xfrm>
          <a:off x="0" y="2293804"/>
          <a:ext cx="6792416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03E936-FCB7-4A8A-9FBB-7DAFCD1E49D1}">
      <dsp:nvSpPr>
        <dsp:cNvPr id="0" name=""/>
        <dsp:cNvSpPr/>
      </dsp:nvSpPr>
      <dsp:spPr>
        <a:xfrm>
          <a:off x="339620" y="1732923"/>
          <a:ext cx="4754691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716" tIns="0" rIns="17971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Повышение родительской компетентности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620" y="1732923"/>
        <a:ext cx="4754691" cy="1121760"/>
      </dsp:txXfrm>
    </dsp:sp>
    <dsp:sp modelId="{23EFA824-1402-4688-BB7E-5BCC0E84FF2D}">
      <dsp:nvSpPr>
        <dsp:cNvPr id="0" name=""/>
        <dsp:cNvSpPr/>
      </dsp:nvSpPr>
      <dsp:spPr>
        <a:xfrm>
          <a:off x="0" y="4017484"/>
          <a:ext cx="6792416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90FB3-9619-42FC-9E8C-8DA86E469090}">
      <dsp:nvSpPr>
        <dsp:cNvPr id="0" name=""/>
        <dsp:cNvSpPr/>
      </dsp:nvSpPr>
      <dsp:spPr>
        <a:xfrm>
          <a:off x="339620" y="3456604"/>
          <a:ext cx="4754691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716" tIns="0" rIns="179716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latin typeface="Times New Roman" pitchFamily="18" charset="0"/>
              <a:cs typeface="Times New Roman" pitchFamily="18" charset="0"/>
            </a:rPr>
            <a:t>Создание специальной развивающей предметно-пространственной среды</a:t>
          </a:r>
          <a:endParaRPr lang="ru-RU" sz="2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39620" y="3456604"/>
        <a:ext cx="4754691" cy="11217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83568" y="1773397"/>
            <a:ext cx="766834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Система взаимодействия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педагогов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родителями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поддержке и сопровождению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одаренных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детей в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условиях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универсального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центра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«Наука-искусство-спорт»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260648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дошкольное образовательное учреждение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детский сад «Детство» комбинированного вида -  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структурное подразделение детский сад № 204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5157192"/>
            <a:ext cx="45730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Татьяна Андреевна Харламова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старший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МАДОУ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/с «Детство» – СП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/с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204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\Desktop\Семинар взаимодействие родителей с педагогами\для фильма\20190920_11283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124744"/>
            <a:ext cx="214312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2483768" y="188640"/>
            <a:ext cx="37385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all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Искусство</a:t>
            </a:r>
            <a:endParaRPr lang="ru-RU" sz="54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Рисунок 4" descr="C:\Users\Админ\Desktop\Семинар взаимодействие родителей с педагогами\для фильма\20190920_11292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221088"/>
            <a:ext cx="2232247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 descr="C:\Users\Админ\Desktop\Семинар взаимодействие родителей с педагогами\3008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1880" y="1196752"/>
            <a:ext cx="4221087" cy="2807023"/>
          </a:xfrm>
          <a:prstGeom prst="rect">
            <a:avLst/>
          </a:prstGeom>
          <a:noFill/>
        </p:spPr>
      </p:pic>
      <p:pic>
        <p:nvPicPr>
          <p:cNvPr id="8" name="Рисунок 7" descr="C:\Users\Админ\Desktop\Семинар взаимодействие родителей с педагогами\для фильма\20190920_112819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4077072"/>
            <a:ext cx="4392488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63222" y="0"/>
            <a:ext cx="21966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СПОРТ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C:\Users\Админ\Desktop\Семинар взаимодействие родителей с педагогами\для фильма\20190920_11490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908720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\Desktop\Семинар взаимодействие родителей с педагогами\s1200 (1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908720"/>
            <a:ext cx="2491633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Desktop\Семинар взаимодействие родителей с педагогами\688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3861048"/>
            <a:ext cx="2679700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Админ\Desktop\Семинар взаимодействие родителей с педагогами\16909_9_b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861048"/>
            <a:ext cx="2641476" cy="2641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992888" cy="62478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уникальное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материально-техническое обеспечение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Tx/>
              <a:buChar char="-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синтез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разных видов деятельности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just">
              <a:buFontTx/>
              <a:buChar char="-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обособленное образовательное пространство, 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толерантное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отношение к оригинальным идеям ребенка, </a:t>
            </a:r>
            <a:endParaRPr lang="ru-RU" sz="4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buFontTx/>
              <a:buChar char="-"/>
            </a:pP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оказание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педагогической помощи </a:t>
            </a:r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родителям</a:t>
            </a:r>
            <a:endParaRPr lang="ru-RU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 descr="C:\Users\Админ\Desktop\Семинар взаимодействие родителей с педагогами\shutterstock_933016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356992"/>
            <a:ext cx="4392194" cy="306896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076056" y="692696"/>
            <a:ext cx="338437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Одаренность — наличие потенциально </a:t>
            </a: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высоких способностей у какого-либо человека.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3933056"/>
            <a:ext cx="3816424" cy="286232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Одаренный ребенок — это ребенок, который выделяется яркими, очевидными, иногда выдающимися достижениями (или имеет внутренние предпосылки для таких достижений) в той или иной деятельности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Админ\Desktop\Семинар взаимодействие родителей с педагогами\AAM-Learning-Cent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60648"/>
            <a:ext cx="4316882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Админ\Desktop\Семинар взаимодействие родителей с педагогами\2_Roditeli-chitayut-dochke-knizhku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38164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\Desktop\Семинар взаимодействие родителей с педагогами\odaren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2780928"/>
            <a:ext cx="293076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5148064" y="404664"/>
            <a:ext cx="3600400" cy="209288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Тесное взаимодействие дошкольного учреждения и семьи одаренного </a:t>
            </a:r>
            <a:r>
              <a:rPr lang="ru-RU" sz="2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ребенка</a:t>
            </a:r>
            <a:endParaRPr lang="ru-RU" sz="2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3573016"/>
            <a:ext cx="4572000" cy="138499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и детский сад -важные институты социализации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детей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971600" y="1412776"/>
          <a:ext cx="6792416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899592" y="0"/>
            <a:ext cx="7216799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выявления, развития и поддержки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4"/>
            <a:ext cx="66374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Знакомство с семьей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трелка вниз 2"/>
          <p:cNvSpPr/>
          <p:nvPr/>
        </p:nvSpPr>
        <p:spPr>
          <a:xfrm rot="1585316">
            <a:off x="1930591" y="1612122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 rot="20066481">
            <a:off x="6103331" y="1681857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2708920"/>
            <a:ext cx="40729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Анкетирование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2708920"/>
            <a:ext cx="20633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Беседы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Стрелка вниз 6"/>
          <p:cNvSpPr/>
          <p:nvPr/>
        </p:nvSpPr>
        <p:spPr>
          <a:xfrm rot="19338055">
            <a:off x="2218623" y="3628347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1585316">
            <a:off x="6179062" y="3556339"/>
            <a:ext cx="79208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682794" y="4437112"/>
            <a:ext cx="58805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Анализ: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 педагог-психолог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435187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Повышение родительской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компетентности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Админ\Desktop\Семинар взаимодействие родителей с педагогами\0016-013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2780928"/>
            <a:ext cx="3403600" cy="2116137"/>
          </a:xfrm>
          <a:prstGeom prst="rect">
            <a:avLst/>
          </a:prstGeom>
          <a:noFill/>
        </p:spPr>
      </p:pic>
      <p:pic>
        <p:nvPicPr>
          <p:cNvPr id="1027" name="Picture 3" descr="C:\Users\Админ\Desktop\Семинар взаимодействие родителей с педагогами\326476_5abcb5ef7c0f95abcb5ef7c13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573016"/>
            <a:ext cx="3633341" cy="242277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5013176"/>
            <a:ext cx="3744416" cy="132343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-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индивидуальная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семьей, </a:t>
            </a:r>
            <a:endParaRPr lang="ru-RU" sz="2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дифференцированный подход к </a:t>
            </a:r>
            <a:r>
              <a:rPr lang="ru-RU" sz="2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семьям</a:t>
            </a:r>
            <a:endParaRPr lang="ru-RU" sz="2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0"/>
            <a:ext cx="7128792" cy="181588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Создание специальной развивающей предметно-пространственной среды, способствующей развитию творческого и интеллектуального </a:t>
            </a:r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потенциала</a:t>
            </a:r>
            <a:endParaRPr lang="ru-RU" sz="2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C:\Users\Админ\Desktop\Семинар взаимодействие родителей с педагогами\detskij-tehnop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916832"/>
            <a:ext cx="3243527" cy="2160240"/>
          </a:xfrm>
          <a:prstGeom prst="rect">
            <a:avLst/>
          </a:prstGeom>
          <a:noFill/>
        </p:spPr>
      </p:pic>
      <p:pic>
        <p:nvPicPr>
          <p:cNvPr id="2051" name="Picture 3" descr="C:\Users\Админ\Desktop\Семинар взаимодействие родителей с педагогами\vokalnye-zanyatiya-dlya-detej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4221088"/>
            <a:ext cx="3334580" cy="2354213"/>
          </a:xfrm>
          <a:prstGeom prst="rect">
            <a:avLst/>
          </a:prstGeom>
          <a:noFill/>
        </p:spPr>
      </p:pic>
      <p:pic>
        <p:nvPicPr>
          <p:cNvPr id="2052" name="Picture 4" descr="C:\Users\Админ\Desktop\Семинар взаимодействие родителей с педагогами\AAM-Learning-Cent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916832"/>
            <a:ext cx="3115133" cy="2160240"/>
          </a:xfrm>
          <a:prstGeom prst="rect">
            <a:avLst/>
          </a:prstGeom>
          <a:noFill/>
        </p:spPr>
      </p:pic>
      <p:pic>
        <p:nvPicPr>
          <p:cNvPr id="2053" name="Picture 5" descr="C:\Users\Админ\Desktop\Семинар взаимодействие родителей с педагогами\creativ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1" y="4221088"/>
            <a:ext cx="3104794" cy="23762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404664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Универсальный центр </a:t>
            </a:r>
          </a:p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«Наука-искусство-спорт»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Админ\Desktop\Семинар взаимодействие родителей с педагогами\для фильма\20190920_11274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628800"/>
            <a:ext cx="3352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Админ\Desktop\Семинар взаимодействие родителей с педагогами\для фильма\20190920_11474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33362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Админ\Desktop\Семинар взаимодействие родителей с педагогами\для фильма\20190920_1149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02100"/>
            <a:ext cx="3674533" cy="275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347864" y="0"/>
            <a:ext cx="22273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НАУКА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C:\Users\Админ\Desktop\Семинар взаимодействие родителей с педагогами\1847528550_184752855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980728"/>
            <a:ext cx="4240277" cy="2736304"/>
          </a:xfrm>
          <a:prstGeom prst="rect">
            <a:avLst/>
          </a:prstGeom>
          <a:noFill/>
        </p:spPr>
      </p:pic>
      <p:pic>
        <p:nvPicPr>
          <p:cNvPr id="3076" name="Picture 4" descr="C:\Users\Админ\Desktop\Семинар взаимодействие родителей с педагогами\5d42fd8d2aecd68ae84422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4221088"/>
            <a:ext cx="3314991" cy="2388493"/>
          </a:xfrm>
          <a:prstGeom prst="rect">
            <a:avLst/>
          </a:prstGeom>
          <a:noFill/>
        </p:spPr>
      </p:pic>
      <p:pic>
        <p:nvPicPr>
          <p:cNvPr id="3074" name="Picture 2" descr="C:\Users\Админ\Desktop\Семинар взаимодействие родителей с педагогами\_____2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85881">
            <a:off x="963834" y="1512229"/>
            <a:ext cx="3925904" cy="3206155"/>
          </a:xfrm>
          <a:prstGeom prst="rect">
            <a:avLst/>
          </a:prstGeom>
          <a:noFill/>
        </p:spPr>
      </p:pic>
      <p:pic>
        <p:nvPicPr>
          <p:cNvPr id="3077" name="Picture 5" descr="C:\Users\Админ\Desktop\Семинар взаимодействие родителей с педагогами\8a6436540aa1e06392a67e5bd4cd2f91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5013176"/>
            <a:ext cx="4345831" cy="16055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153</Words>
  <Application>Microsoft Office PowerPoint</Application>
  <PresentationFormat>Экран (4:3)</PresentationFormat>
  <Paragraphs>39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14</cp:revision>
  <dcterms:created xsi:type="dcterms:W3CDTF">2019-09-18T06:20:58Z</dcterms:created>
  <dcterms:modified xsi:type="dcterms:W3CDTF">2019-09-23T05:09:18Z</dcterms:modified>
</cp:coreProperties>
</file>