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4" r:id="rId18"/>
    <p:sldId id="273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76672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«Детство» комбинированного вида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844824"/>
            <a:ext cx="7416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Формы взаимодействия с семьями воспитанников в дошкольной образовательной организации по вопросам физического развития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дошкольного возраста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5003322"/>
            <a:ext cx="3923928" cy="1089974"/>
          </a:xfrm>
        </p:spPr>
        <p:txBody>
          <a:bodyPr>
            <a:normAutofit fontScale="25000" lnSpcReduction="20000"/>
          </a:bodyPr>
          <a:lstStyle/>
          <a:p>
            <a:endParaRPr lang="ru-RU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Боженова</a:t>
            </a:r>
            <a:r>
              <a:rPr lang="ru-RU" sz="6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Кристина Сергеевна</a:t>
            </a:r>
          </a:p>
          <a:p>
            <a:r>
              <a:rPr lang="ru-RU" sz="6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</a:t>
            </a:r>
          </a:p>
          <a:p>
            <a:r>
              <a:rPr lang="ru-RU" sz="64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sz="6400" b="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64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4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«Детство» -  СП </a:t>
            </a:r>
            <a:r>
              <a:rPr lang="ru-RU" sz="6400" b="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6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№ 193</a:t>
            </a:r>
          </a:p>
          <a:p>
            <a:r>
              <a:rPr lang="ru-RU" sz="6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Лисичкина</a:t>
            </a:r>
            <a:r>
              <a:rPr lang="ru-RU" sz="6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Алексеевна </a:t>
            </a:r>
          </a:p>
          <a:p>
            <a:r>
              <a:rPr lang="ru-RU" sz="6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ФИЗО</a:t>
            </a:r>
            <a:r>
              <a:rPr lang="ru-RU" sz="6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sz="64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6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«Детство» -  СП </a:t>
            </a:r>
            <a:r>
              <a:rPr lang="ru-RU" sz="64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6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№ 193</a:t>
            </a:r>
            <a:endParaRPr lang="ru-RU" sz="64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16633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Карта достижений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физического развития ребенка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Безымянный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136190"/>
            <a:ext cx="7488832" cy="525496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DSCN25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2736304" cy="364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95536" y="26064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Итоговой комплекс «Медицина»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4" descr="DSCN25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188640"/>
            <a:ext cx="2448272" cy="326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Админ\Desktop\учебный год 2017-2018\модуль медицина\DSCN25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196752"/>
            <a:ext cx="307199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Админ\Desktop\учебный год 2017-2018\модуль медицина\DSCN25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717032"/>
            <a:ext cx="2304256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N25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581128"/>
            <a:ext cx="2592288" cy="1901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N258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3645024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дмин\Desktop\учебный год 2017-2018\модуль медицина\DSCN2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744416" cy="2808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79512" y="306896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Мини-центр «Процедурный кабинет»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4088" y="6021288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Мини-центр «Станция скорой помощи»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SC_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501008"/>
            <a:ext cx="3887924" cy="254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67544" y="6021288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Мини-центр «Регистратура»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DSCN26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717032"/>
            <a:ext cx="3240360" cy="2331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N26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32656"/>
            <a:ext cx="3744416" cy="2757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148064" y="3068960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Мини-центр «Аптека»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\Desktop\учебный год 2017-2018\модуль медицина\DSCN25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3815542" cy="2863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7544" y="306896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Мини-центр «Педиатрия»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29201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Мини-центр «Отоларинголог»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Админ\Desktop\форумпрофориентация\стойка 1\Игровые комплексы\IMG_3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3429000"/>
            <a:ext cx="2592288" cy="1757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067944" y="292494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Мини-центры «ЭКГ» и «Рентген кабинет»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C:\Users\Админ\Desktop\форумпрофориентация\стойка 2\медицина\IMG_3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4" y="188640"/>
            <a:ext cx="410445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786314" y="6093296"/>
            <a:ext cx="3530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Мини-центр «Окулист»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Админ\Desktop\учебный год 2017-2018\модуль медицина\фото медицина\DSC_0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6992"/>
            <a:ext cx="4032448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l="3177" t="20835" r="5481"/>
          <a:stretch>
            <a:fillRect/>
          </a:stretch>
        </p:blipFill>
        <p:spPr bwMode="auto">
          <a:xfrm>
            <a:off x="2051720" y="4509120"/>
            <a:ext cx="2730033" cy="177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835696" y="6309320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Мини-центр «ЛФК»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Анкетирование;</a:t>
            </a:r>
          </a:p>
          <a:p>
            <a:pPr lvl="0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Экскурсия для родителей: 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«Созданные условия в детском саду по ранней профориентации детей дошкольного возраста: игровой модуль «Медицина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»»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 в игровом модуле «Медицина»;</a:t>
            </a:r>
          </a:p>
          <a:p>
            <a:pPr lvl="0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совместных занятий с детьми и родителями в игровом комплексе «Медицина»;</a:t>
            </a:r>
          </a:p>
          <a:p>
            <a:pPr lvl="0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цикла мероприятий с детьми, родителями, педагогами «Сюжетно-ролевая игра- интересно, и познавательно»;</a:t>
            </a:r>
          </a:p>
          <a:p>
            <a:pPr lvl="0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 демонстрационных фильмов и презентаций о работе игрового модуля;</a:t>
            </a:r>
          </a:p>
          <a:p>
            <a:pPr lvl="0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Размещение фотографий в группе детского сада и объединения;</a:t>
            </a:r>
          </a:p>
          <a:p>
            <a:pPr lvl="0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Распространение памяток и листовок;</a:t>
            </a:r>
          </a:p>
          <a:p>
            <a:pPr lvl="0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Консультационная работа: 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«Ранняя профориентация дошкольников», «Все профессии нужны, все профессии важны», «Играйте с детьми в сюжетно-ролевые игры» и др.;</a:t>
            </a: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Книга-отзывов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88640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Формы взаимодействия с родителями воспитанников в рамках игрового комплекса «Медицина»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Совместные занятия взрослых и детей в игровом модуле «Медицина»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72816"/>
            <a:ext cx="4722386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N26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66988" y="1949836"/>
            <a:ext cx="4872542" cy="3654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26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320481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26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573016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Безымянны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548680"/>
            <a:ext cx="45365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Админ\Desktop\модуль медицина\DSCN26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73016"/>
            <a:ext cx="4131627" cy="2999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Админ\Desktop\фото\DSCN23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3816424" cy="508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Админ\Desktop\фото\DSCN2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73016"/>
            <a:ext cx="3888432" cy="291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Админ\Desktop\фото\DSCN2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548680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164288" y="105273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Мини-центр «Аптека»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7624" y="26064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Мини-центр «Педиатрия»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0272" y="2636912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Мини-центр «Процедурный кабинет»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Desktop\фото\DSCN2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607992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1520" y="476672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Мини-центр «ЛФК»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Febber_comp\Desktop\для аттестации\день здоровья для воспитателе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20688"/>
            <a:ext cx="3462664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\Desktop\фото\DSCN23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356992"/>
            <a:ext cx="4104456" cy="3078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Стратегия </a:t>
            </a:r>
            <a:r>
              <a:rPr lang="ru-R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развития воспитания в </a:t>
            </a:r>
            <a:r>
              <a:rPr lang="ru-R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</a:t>
            </a:r>
            <a:r>
              <a:rPr lang="ru-R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период до 2025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года включает 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себя:</a:t>
            </a:r>
          </a:p>
          <a:p>
            <a:pPr algn="ctr"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«Формирование в детской и семейной среде системы мотивации к активному и здоровому образу жизни, занятиям физической культурой и спортом, развитие культуры здорового питания».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88641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Родители играют огромную роль в физическом развитии детей дошкольного возраста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Est-problemyi-fizicheskogo-razvitiya-dete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365104"/>
            <a:ext cx="3240360" cy="210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1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4077072"/>
            <a:ext cx="3707904" cy="247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ello_html_m63c68d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1412776"/>
            <a:ext cx="4176464" cy="3132348"/>
          </a:xfrm>
          <a:prstGeom prst="rect">
            <a:avLst/>
          </a:prstGeom>
        </p:spPr>
      </p:pic>
      <p:pic>
        <p:nvPicPr>
          <p:cNvPr id="8" name="Рисунок 7" descr="blobid15532372289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772816"/>
            <a:ext cx="216024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1200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1844824"/>
            <a:ext cx="2110148" cy="1617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04664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Совместные походы в лес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age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421246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https://i.mycdn.me/image?id=860118876870&amp;t=3&amp;plc=WEB&amp;tkn=*B4Ah9_l92x7aqZRbNruk-UpjEp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56992"/>
            <a:ext cx="4032448" cy="3103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s://i.mycdn.me/image?id=582547767750&amp;t=3&amp;plc=WEB&amp;tkn=*qGFMbSdCsUyBFcnXjqNgWCItC1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861048"/>
            <a:ext cx="3528392" cy="2646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11551" y="764704"/>
            <a:ext cx="3564397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332656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Занятия по физическому развитию «Мама и малыш»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SCN08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350100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N35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484784"/>
            <a:ext cx="4903447" cy="3677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764704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88641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Спортивные праздники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«Мама и я со спортом друзья»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-20181126-WA0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s://i.mycdn.me/image?t=3&amp;bid=665693254086&amp;id=665693254086&amp;plc=WEB&amp;tkn=*Y-QdA6b4_Q1uVU1vag67rHFZvUk"/>
          <p:cNvPicPr>
            <a:picLocks noChangeAspect="1" noChangeArrowheads="1"/>
          </p:cNvPicPr>
          <p:nvPr/>
        </p:nvPicPr>
        <p:blipFill>
          <a:blip r:embed="rId3" cstate="print"/>
          <a:srcRect l="18293"/>
          <a:stretch>
            <a:fillRect/>
          </a:stretch>
        </p:blipFill>
        <p:spPr bwMode="auto">
          <a:xfrm>
            <a:off x="4572000" y="3429000"/>
            <a:ext cx="3824620" cy="3128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149080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https://i.mycdn.me/image?t=3&amp;bid=580439056582&amp;id=580439056582&amp;plc=WEB&amp;tkn=*OF_dKeAMEFVFwMtevvR55N2OVRo"/>
          <p:cNvPicPr>
            <a:picLocks noChangeAspect="1" noChangeArrowheads="1"/>
          </p:cNvPicPr>
          <p:nvPr/>
        </p:nvPicPr>
        <p:blipFill>
          <a:blip r:embed="rId5" cstate="print"/>
          <a:srcRect t="34340" r="33993"/>
          <a:stretch>
            <a:fillRect/>
          </a:stretch>
        </p:blipFill>
        <p:spPr bwMode="auto">
          <a:xfrm>
            <a:off x="5292080" y="548680"/>
            <a:ext cx="357119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88641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Спортивные мероприятия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«Вместе с папой все могу»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\Desktop\фото\для фильма\DSCN6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64860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ьь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620688"/>
            <a:ext cx="4049262" cy="3036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дмин\Desktop\фото\для фильма\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17032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933056"/>
            <a:ext cx="327446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332656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Участие в «Лыжне России»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68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628800"/>
            <a:ext cx="475252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Админ\Desktop\фото\для аттестации\IMG_6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24744"/>
            <a:ext cx="3275856" cy="218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Админ\Desktop\фото\лыжня россии 2019\IMG_68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501008"/>
            <a:ext cx="4572508" cy="304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фото\для аттестации\новости спорта\мама, папа, я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3960440" cy="2543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ыы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501008"/>
            <a:ext cx="475252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аттестация\для аттестации\и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0132" y="1052736"/>
            <a:ext cx="356439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G:\аттестация\для аттестации\т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861048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95536" y="116633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Итоговое мероприятие «Папа, мама, я – спортивная семья»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204</TotalTime>
  <Words>387</Words>
  <Application>Microsoft Office PowerPoint</Application>
  <PresentationFormat>Экран (4:3)</PresentationFormat>
  <Paragraphs>53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19</cp:revision>
  <dcterms:created xsi:type="dcterms:W3CDTF">2019-09-23T06:26:15Z</dcterms:created>
  <dcterms:modified xsi:type="dcterms:W3CDTF">2019-09-23T10:00:59Z</dcterms:modified>
</cp:coreProperties>
</file>