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83" r:id="rId3"/>
    <p:sldId id="262" r:id="rId4"/>
    <p:sldId id="289" r:id="rId5"/>
    <p:sldId id="282" r:id="rId6"/>
    <p:sldId id="293" r:id="rId7"/>
    <p:sldId id="288" r:id="rId8"/>
    <p:sldId id="266" r:id="rId9"/>
    <p:sldId id="284" r:id="rId10"/>
    <p:sldId id="285" r:id="rId11"/>
    <p:sldId id="265" r:id="rId12"/>
    <p:sldId id="286" r:id="rId13"/>
    <p:sldId id="292" r:id="rId14"/>
    <p:sldId id="264" r:id="rId15"/>
    <p:sldId id="287" r:id="rId16"/>
    <p:sldId id="260" r:id="rId17"/>
    <p:sldId id="291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1E35-C673-4E57-AF8E-164D0A2E4FD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CB66-FC5C-476E-816E-BE460BF5C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10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B66-FC5C-476E-816E-BE460BF5C89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1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tuligrushka.narod.ru/catalog/buben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pictures.bookshop.ua/TitleBooks/1148034890.gif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107504" y="697923"/>
            <a:ext cx="88569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современных педагогических технологий в условиях инклюзивного образования для детей с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кохлеарной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имплантацией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24128" y="4386010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МАДОУ №160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Ковалева И.В.</a:t>
            </a:r>
          </a:p>
        </p:txBody>
      </p:sp>
      <p:pic>
        <p:nvPicPr>
          <p:cNvPr id="5" name="Picture 2" descr="http://www.otorino.ru/sites/default/files/implancocl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18906"/>
            <a:ext cx="5751678" cy="352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dirty="0" smtClean="0">
                <a:solidFill>
                  <a:srgbClr val="002060"/>
                </a:solidFill>
              </a:rPr>
              <a:t>для </a:t>
            </a:r>
            <a:r>
              <a:rPr lang="ru-RU" sz="1800" dirty="0">
                <a:solidFill>
                  <a:srgbClr val="002060"/>
                </a:solidFill>
              </a:rPr>
              <a:t>формирования правильного речевого (диафрагмального) дыхания </a:t>
            </a:r>
            <a:r>
              <a:rPr lang="ru-RU" sz="1800" dirty="0" smtClean="0">
                <a:solidFill>
                  <a:srgbClr val="002060"/>
                </a:solidFill>
              </a:rPr>
              <a:t>)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kuban-sp23.ru/files/71/b466c111e6b64c8ea8e8e6d60e773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136167" cy="433148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maam.ru/upload/blogs/detsad-260717-1446873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71892" cy="400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578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музыкальных инструментов при работе с ребенком над ритмами.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common1.csnimages.com/lf/1/hash/4960/1913933/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75215"/>
            <a:ext cx="22322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Картинка 18 из 674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2232248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Картинка 120 из 135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423280" y="1480194"/>
            <a:ext cx="2160240" cy="2457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2" name="Picture 6" descr="http://i3.imgbb.ru/img8/9/2/6/926735c523c741558238a98e9da64d13_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7035" y="4174796"/>
            <a:ext cx="2912729" cy="2260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mtdata.ru/u12/photoA4BD/20946194168-0/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011" y="2646552"/>
            <a:ext cx="3731165" cy="2487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Фонетическая ритмика - 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двигательных упражнений, в которых различные движения (корпуса, головы, рук, ног) сочетаются с произнесением определенного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(фраз, слов, слогов, звуков).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Фонетическая ритмика  - разработана и используется для работы со слабослышащими детьми.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buklit.ru/covers/584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19393" y="2060848"/>
            <a:ext cx="2072640" cy="3005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www.100book.ru/b48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262194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http://musdoctor.com/sites/default/files/san_9505sayt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36" y="2852936"/>
            <a:ext cx="4131840" cy="310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0579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Логопедическая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ритмика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4" b="5838"/>
          <a:stretch/>
        </p:blipFill>
        <p:spPr>
          <a:xfrm>
            <a:off x="6183086" y="1149198"/>
            <a:ext cx="2960914" cy="426174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27" t="5346" r="3173" b="3553"/>
          <a:stretch/>
        </p:blipFill>
        <p:spPr>
          <a:xfrm>
            <a:off x="0" y="1412776"/>
            <a:ext cx="3032994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2" name="Picture 2" descr="http://ds-43.dou.tomsk.ru/files/2012/05/DSC09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348" y="2708920"/>
            <a:ext cx="4267200" cy="32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4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26784" y="260648"/>
            <a:ext cx="8836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Проговаривание во время рисования,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рисунков и рисование  ситуаций из жизни помогает ребенку говорить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естественных ситуациях общения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boombob.ru/img/picture/Oct/12/978d19f582fe26e7cfce7d54d55ca3a5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12" y="2204864"/>
            <a:ext cx="3887415" cy="388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 descr="http://luchikivnuchiki.ru/wp-content/uploads/2013/10/%D0%A0%D0%B8%D1%81%D1%83%D0%B5%D0%BC-%D0%BE%D1%81%D0%B5%D0%BD%D0%BD%D0%B8%D0%B5-%D0%B4%D0%B5%D1%80%D0%B5%D0%B2%D1%8C%D1%8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319463" cy="286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СУ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tugrik.com.ua/photo/55897-%D0%B4%D0%B6%D0%BE%D0%BA-500x500-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20" y="1556792"/>
            <a:ext cx="4310888" cy="4618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img3.proshkolu.ru/content/media/pic/std/1000000/286000/285688-1642e065ae1cd4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564" y="1556792"/>
            <a:ext cx="430967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78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Большое внимание уделяется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ориентации в пространстве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2736304" cy="3042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8083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896935"/>
              </p:ext>
            </p:extLst>
          </p:nvPr>
        </p:nvGraphicFramePr>
        <p:xfrm>
          <a:off x="251520" y="692696"/>
          <a:ext cx="8640960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5688632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Власова Т.Н.,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Пфафендордт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А.Н. Фонетическая ритмика: Пособие для учителя. –                   М.: Гуманист.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Изд.центр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Владос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1996.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Жукова О.С. Логопедическая работа с детьми после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кохлеарной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имплантации/О.С. Жукова, И.В. Королева//Логопед в детском саду. – 2006 - №3(12).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Зонтова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О.В. Педагогическая реабилитация детей после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кохлеарной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имплантации.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URL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http//www/med/</a:t>
                      </a:r>
                      <a:r>
                        <a:rPr lang="en-US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Королева И.В.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Кохлеарная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имплантация – социальные аспекты проблемы/И.В. Королева, В.И. Пудов, О.С. Жукова// Дефектология-2001.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Королева И.В. Слухоречевая реабилитация глухих детей с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кохлеарным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имплантом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И.В.Королева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.– СПб.,2005.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Н.В. Логопедическая ритмика в системе коррекционной развивающей работы в детском саду. Учебно-методическое пособие для педагогов. Детство-Пресс,                                 Санкт Петербург, 2014.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Новикова-Иванцова Т.Н. Методическое пособие для работы логопедов по формированию фразы у детей с тяжелой речевой патологией. Москва, 2011.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Пелымская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Т.В. Формирование устной речи дошкольников с нарушенным слухом: методическое пособие для учителей-дефектологов и родителей. П.В.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Пелымская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                       Н.Д.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Шматко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// М.: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Владос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2003.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Тарасова Н.В. Комплексное сопровождение детей после </a:t>
                      </a:r>
                      <a:r>
                        <a:rPr lang="ru-RU" sz="16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кохлеарной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имплантации.                          /Н.В. Тарасова – М.,2010.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4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63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9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49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300" dirty="0" smtClean="0"/>
              <a:t/>
            </a:r>
            <a:br>
              <a:rPr lang="ru-RU" sz="7300" dirty="0" smtClean="0"/>
            </a:br>
            <a:endParaRPr lang="ru-RU" sz="7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66562"/>
            <a:ext cx="8203973" cy="4514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333819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Кохлеарная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имплантация-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электронное устройство, которое начинает выполнять функцию отсутствующих или поврежденных волосковых клеток, которые в свою очередь обеспечивают  электрическую  стимуляцию сохраненных нервных волокон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4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успешной интеграции в образовательную среду, ребенок с нарушением слуха, должен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 подготовлен  в процессе постоперационной реабилитации, то есть пройти курсы восстановления не только со специалистами медицинской практики, но и с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сурдологом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логопедом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педагоги детского сада, сопровождающие развитие особого ребенка, должны непременно учитывать ряд особенностей, связанных с восприятием и речи звуков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кохлиарниками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их поведенческими реакциями в процессе взаимодействия со сверстниками и взрослыми.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ngzt.ru/userfiles/images/image-01-2016/1_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400600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восприятия речи и звуков ребенка с КИ: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gradFill>
              <a:gsLst>
                <a:gs pos="0">
                  <a:srgbClr val="7030A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Звуки и речь искажены.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Пороги слуха составляют 25-40 дБ и соответствуют 1-й степени              тугоухости.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не сформировано или недостаточно сформировано внимание к окружающим звукам.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плохо локализуют звук в пространстве. 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ребёнок не имел слухового опыта, то он медленно учится обнаруживать и различать звуки.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плохо воспринимает речь, если она не обращена к нему (при общении нескольких людей).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Окружающие шумы мешают ребёнку узнавать и воспринимать речевые сигналы и звуки окружающей среды.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Трудности запоминания речевого материала.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слухового внимания.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для педагогов по развитию слуха и понимания речи ребенка с КИ: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 algn="just"/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должен постоянно носить КИ.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говорить с ребенком, нужно привлечь его внимание к себе.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общении с ребенком лучше говорить голосом нормальной громкости, простыми фразами, выделяя ключевые слова, фразы.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понимает если слова и фразы повторяются.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 объяснять ребенку значение новых слов и фраз, проверять их понимание, стимулировать самостоятельно их использовать, а не только повторять.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общении с ребенком важно часто задавать ему вопросы.</a:t>
            </a:r>
          </a:p>
          <a:p>
            <a:pPr lvl="0" algn="just"/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дошкольника с КИ речи, важно создать условия для полноценного взаимодействия со сверстниками. </a:t>
            </a:r>
          </a:p>
          <a:p>
            <a:endParaRPr lang="ru-RU" dirty="0"/>
          </a:p>
        </p:txBody>
      </p:sp>
      <p:pic>
        <p:nvPicPr>
          <p:cNvPr id="2050" name="Picture 2" descr="http://mtdata.ru/u25/photo1D9D/20284050746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003204" cy="2487706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bras.info/system/files/upload/2016-11-22/%20%D1%81%20%D0%BA%D0%BE%D1%85%D0%BB%D0%B5%D0%B0%D1%80%D0%BD%D1%8B%D0%BC%20%D0%B8%D0%BC%D0%BF%D0%BB%D0%B0%D0%BD%D1%82%D0%BE%D0%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114" y="1700808"/>
            <a:ext cx="313204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7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етоды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приемы, 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используем  на своих занятиях с ребенком с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eu-max.ru/wp-content/uploads/2015/07/122-reabilitation-center-shap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35292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1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етодика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автора «Новиковой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Иванцовой»,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Москва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0" t="6480"/>
          <a:stretch/>
        </p:blipFill>
        <p:spPr>
          <a:xfrm>
            <a:off x="467544" y="1268760"/>
            <a:ext cx="2929765" cy="321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" t="2628" r="4946"/>
          <a:stretch/>
        </p:blipFill>
        <p:spPr>
          <a:xfrm>
            <a:off x="5868144" y="1226332"/>
            <a:ext cx="2950734" cy="335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465313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неговорящих детей с сохранным физическим слухом и со сложными сочетанными нарушениями развития (в основном, с алалией), а также для детей после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имплантации). В основе ее лежит специальным образом организованное пение, которое имитирует развитие речи в онтогенезе у ребенка, позволяя ему пройти все пропущенные этапы в развитии речи.</a:t>
            </a:r>
          </a:p>
        </p:txBody>
      </p:sp>
      <p:pic>
        <p:nvPicPr>
          <p:cNvPr id="1026" name="Picture 2" descr="https://pp.vk.me/c619718/v619718639/14141/lfHoNx0F8U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340769"/>
            <a:ext cx="223224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5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слухового восприятия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mvmoumc.com/index_pr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172" y="4659567"/>
            <a:ext cx="2276252" cy="2135815"/>
          </a:xfrm>
          <a:prstGeom prst="rect">
            <a:avLst/>
          </a:prstGeom>
          <a:noFill/>
        </p:spPr>
      </p:pic>
      <p:pic>
        <p:nvPicPr>
          <p:cNvPr id="28676" name="Picture 4" descr="http://common1.csnimages.com/lf/1/hash/4960/1913933/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7" y="4611351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479715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ТАтата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татаТА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vademec.ru/upload/iblock/821/8216c37d0103009cf2514df05419a0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319" y="1052736"/>
            <a:ext cx="5119329" cy="329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144000" fontAlgn="base"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Артикуляционная гимнастика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ля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развития </a:t>
            </a:r>
            <a:r>
              <a:rPr lang="ru-RU" sz="1600" b="1" dirty="0">
                <a:solidFill>
                  <a:srgbClr val="002060"/>
                </a:solidFill>
              </a:rPr>
              <a:t>артикуляционной и  мимической </a:t>
            </a:r>
            <a:r>
              <a:rPr lang="ru-RU" sz="1600" b="1" dirty="0" smtClean="0">
                <a:solidFill>
                  <a:srgbClr val="002060"/>
                </a:solidFill>
              </a:rPr>
              <a:t>мускулатуры)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ozedu.nichost.ru/files/u1059/IMG_023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11888" cy="495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7C8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087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587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Особенности восприятия речи и звуков ребенка с КИ:</vt:lpstr>
      <vt:lpstr>Рекомендации для педагогов по развитию слуха и понимания речи ребенка с КИ:</vt:lpstr>
      <vt:lpstr>Методы и приемы,   которые мы используем  на своих занятиях с ребенком с КИ</vt:lpstr>
      <vt:lpstr>Методика автора «Новиковой Иванцовой»,  г. Москва</vt:lpstr>
      <vt:lpstr>Слайд 8</vt:lpstr>
      <vt:lpstr>Артикуляционная гимнастика (для развития артикуляционной и  мимической мускулатуры)</vt:lpstr>
      <vt:lpstr>Дыхательная гимнастика (для формирования правильного речевого (диафрагмального) дыхания )</vt:lpstr>
      <vt:lpstr>Слайд 11</vt:lpstr>
      <vt:lpstr> Фонетическая ритмика -   это система двигательных упражнений, в которых различные движения (корпуса, головы, рук, ног) сочетаются с произнесением определенного материала (фраз, слов, слогов, звуков).  Фонетическая ритмика  - разработана и используется для работы со слабослышащими детьми. </vt:lpstr>
      <vt:lpstr>Логопедическая  ритмика</vt:lpstr>
      <vt:lpstr>Слайд 14</vt:lpstr>
      <vt:lpstr>Применение СУ Джок массажера</vt:lpstr>
      <vt:lpstr>Слайд 16</vt:lpstr>
      <vt:lpstr>Список используемой литературы: </vt:lpstr>
      <vt:lpstr>         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МаленькаяБука</dc:creator>
  <cp:lastModifiedBy>Админчик</cp:lastModifiedBy>
  <cp:revision>89</cp:revision>
  <dcterms:created xsi:type="dcterms:W3CDTF">2011-12-25T17:06:27Z</dcterms:created>
  <dcterms:modified xsi:type="dcterms:W3CDTF">2017-01-30T06:58:10Z</dcterms:modified>
</cp:coreProperties>
</file>