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3&amp;img_url=http://img.nr2.ru/pict/arts1/14/64/146464.jpg&amp;uinfo=ww-1351-wh-667-fw-1126-fh-461-pd-1&amp;p=3&amp;text=%D0%B2%D0%B8%D0%B4%D1%8B%20%D0%BA%D1%83%D0%BA%D0%BE%D0%BB%D1%8C%D0%BD%D0%BE%D0%B3%D0%BE%20%D1%82%D0%B5%D0%B0%D1%82%D1%80%D0%B0%20%D0%B2%20%D0%B4%D0%B5%D1%82%D1%81%D0%BA%D0%BE%D0%BC%20%D1%81%D0%B0%D0%B4%D1%83&amp;noreask=1&amp;pos=117&amp;rpt=simage&amp;lr=11168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fp=4&amp;img_url=http://content.foto.mail.ru/list/kny1981/32/p-33.jpg&amp;uinfo=ww-1351-wh-667-fw-1126-fh-461-pd-1&amp;p=4&amp;text=%D0%B2%D0%B8%D0%B4%D1%8B%20%D0%BA%D1%83%D0%BA%D0%BE%D0%BB%D1%8C%D0%BD%D0%BE%D0%B3%D0%BE%20%D1%82%D0%B5%D0%B0%D1%82%D1%80%D0%B0%20%D0%B2%20%D0%B4%D0%B5%D1%82%D1%81%D0%BA%D0%BE%D0%BC%20%D1%81%D0%B0%D0%B4%D1%83&amp;noreask=1&amp;pos=132&amp;rpt=simage&amp;lr=11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4&amp;img_url=http://www.samara.ru/i/base/pic_42630.jpg&amp;uinfo=ww-1351-wh-667-fw-1126-fh-461-pd-1&amp;p=4&amp;text=%D0%B2%D0%B8%D0%B4%D1%8B%20%D0%BA%D1%83%D0%BA%D0%BE%D0%BB%D1%8C%D0%BD%D0%BE%D0%B3%D0%BE%20%D1%82%D0%B5%D0%B0%D1%82%D1%80%D0%B0%20%D0%B2%20%D0%B4%D0%B5%D1%82%D1%81%D0%BA%D0%BE%D0%BC%20%D1%81%D0%B0%D0%B4%D1%83&amp;noreask=1&amp;pos=126&amp;rpt=simage&amp;lr=11168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images.yandex.ru/yandsearch?source=wiz&amp;fp=3&amp;img_url=http://virtualtaganrog.ru/upload/blogs/c1266aa9af3506534a305983aa2a0e51.jpg.jpg&amp;uinfo=ww-1351-wh-667-fw-1126-fh-461-pd-1&amp;p=3&amp;text=%D0%B2%D0%B8%D0%B4%D1%8B%20%D0%BA%D1%83%D0%BA%D0%BE%D0%BB%D1%8C%D0%BD%D0%BE%D0%B3%D0%BE%20%D1%82%D0%B5%D0%B0%D1%82%D1%80%D0%B0%20%D0%B2%20%D0%B4%D0%B5%D1%82%D1%81%D0%BA%D0%BE%D0%BC%20%D1%81%D0%B0%D0%B4%D1%83&amp;noreask=1&amp;pos=114&amp;rpt=simage&amp;lr=11168" TargetMode="External"/><Relationship Id="rId4" Type="http://schemas.openxmlformats.org/officeDocument/2006/relationships/hyperlink" Target="http://images.yandex.ru/yandsearch?source=wiz&amp;fp=4&amp;img_url=http://vi.ill.in.ua/m/450x0/75889.jpg&amp;uinfo=ww-1351-wh-667-fw-1126-fh-461-pd-1&amp;p=4&amp;text=%D0%B2%D0%B8%D0%B4%D1%8B%20%D0%BA%D1%83%D0%BA%D0%BE%D0%BB%D1%8C%D0%BD%D0%BE%D0%B3%D0%BE%20%D1%82%D0%B5%D0%B0%D1%82%D1%80%D0%B0%20%D0%B2%20%D0%B4%D0%B5%D1%82%D1%81%D0%BA%D0%BE%D0%BC%20%D1%81%D0%B0%D0%B4%D1%83&amp;noreask=1&amp;pos=129&amp;rpt=simage&amp;lr=11168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2&amp;img_url=http://umd3.odnoklassniki.ru/getImage?photoId=389645529677&amp;photoType=6&amp;uinfo=ww-1351-wh-667-fw-1126-fh-461-pd-1&amp;p=2&amp;text=%D0%B2%D0%B8%D0%B4%D1%8B%20%D0%BA%D1%83%D0%BA%D0%BE%D0%BB%D1%8C%D0%BD%D0%BE%D0%B3%D0%BE%20%D1%82%D0%B5%D0%B0%D1%82%D1%80%D0%B0%20%D0%B2%20%D0%B4%D0%B5%D1%82%D1%81%D0%BA%D0%BE%D0%BC%20%D1%81%D0%B0%D0%B4%D1%83&amp;noreask=1&amp;pos=62&amp;rpt=simage&amp;lr=11168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fp=4&amp;img_url=http://upload.wikimedia.org/wikipedia/commons/thumb/2/27/Donetsk_teatr_kukol_02.jpg/250px-Donetsk_teatr_kukol_02.jpg&amp;uinfo=ww-1351-wh-667-fw-1126-fh-461-pd-1&amp;p=4&amp;text=%D0%B2%D0%B8%D0%B4%D1%8B%20%D0%BA%D1%83%D0%BA%D0%BE%D0%BB%D1%8C%D0%BD%D0%BE%D0%B3%D0%BE%20%D1%82%D0%B5%D0%B0%D1%82%D1%80%D0%B0%20%D0%B2%20%D0%B4%D0%B5%D1%82%D1%81%D0%BA%D0%BE%D0%BC%20%D1%81%D0%B0%D0%B4%D1%83&amp;noreask=1&amp;pos=135&amp;rpt=simage&amp;lr=11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2&amp;img_url=http://cs301504.userapi.com/v301504815/1ad/3QJLatdqW3Y.jpg&amp;uinfo=ww-1351-wh-667-fw-1126-fh-461-pd-1&amp;p=2&amp;text=%D0%B2%D0%B8%D0%B4%D1%8B%20%D0%BA%D1%83%D0%BA%D0%BE%D0%BB%D1%8C%D0%BD%D0%BE%D0%B3%D0%BE%20%D1%82%D0%B5%D0%B0%D1%82%D1%80%D0%B0%20%D0%B2%20%D0%B4%D0%B5%D1%82%D1%81%D0%BA%D0%BE%D0%BC%20%D1%81%D0%B0%D0%B4%D1%83&amp;noreask=1&amp;pos=74&amp;rpt=simage&amp;lr=11168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images.yandex.ru/yandsearch?source=wiz&amp;fp=1&amp;img_url=http://biletleader.ru/db.img/gallery/kong4.jpg&amp;uinfo=ww-1351-wh-667-fw-1126-fh-461-pd-1&amp;p=1&amp;text=%D0%B2%D0%B8%D0%B4%D1%8B%20%D0%BA%D1%83%D0%BA%D0%BE%D0%BB%D1%8C%D0%BD%D0%BE%D0%B3%D0%BE%20%D1%82%D0%B5%D0%B0%D1%82%D1%80%D0%B0%20%D0%B2%20%D0%B4%D0%B5%D1%82%D1%81%D0%BA%D0%BE%D0%BC%20%D1%81%D0%B0%D0%B4%D1%83&amp;noreask=1&amp;pos=47&amp;rpt=simage&amp;lr=11168" TargetMode="External"/><Relationship Id="rId4" Type="http://schemas.openxmlformats.org/officeDocument/2006/relationships/hyperlink" Target="http://images.yandex.ru/yandsearch?source=wiz&amp;fp=2&amp;img_url=http://ufa.treda.ru/i/photos/t/4366/d1173e2c342f8baaf6546d2baddf775b.jpg&amp;uinfo=ww-1351-wh-667-fw-1126-fh-461-pd-1&amp;p=2&amp;text=%D0%B2%D0%B8%D0%B4%D1%8B%20%D0%BA%D1%83%D0%BA%D0%BE%D0%BB%D1%8C%D0%BD%D0%BE%D0%B3%D0%BE%20%D1%82%D0%B5%D0%B0%D1%82%D1%80%D0%B0%20%D0%B2%20%D0%B4%D0%B5%D1%82%D1%81%D0%BA%D0%BE%D0%BC%20%D1%81%D0%B0%D0%B4%D1%83&amp;noreask=1&amp;pos=76&amp;rpt=simage&amp;lr=11168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deti.mostinfo.ru/images/thumb/b/b1/Kuk_teatr_kolobok.jpg/130px-Kuk_teatr_kolobok.jpg&amp;text=%D0%B2%D0%B8%D0%B4%D1%8B%20%D0%BA%D1%83%D0%BA%D0%BE%D0%BB%D1%8C%D0%BD%D0%BE%D0%B3%D0%BE%20%D1%82%D0%B5%D0%B0%D1%82%D1%80%D0%B0%20%D0%B2%20%D0%B4%D0%B5%D1%82%D1%81%D0%BA%D0%BE%D0%BC%20%D1%81%D0%B0%D0%B4%D1%83&amp;noreask=1&amp;pos=10&amp;lr=11168&amp;rpt=simage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hyperlink" Target="http://images.yandex.ru/yandsearch?source=psearch&amp;text=%D0%BA%D0%B0%D0%BA%20%D1%81%D0%B4%D0%B5%D0%BB%D0%B0%D1%82%D1%8C%20%D0%BA%D1%83%D0%BA%D0%BE%D0%BB%D1%8C%D0%BD%D1%8B%D0%B9%20%D1%82%D0%B5%D0%B0%D1%82%D1%80%20%D1%81%D0%B2%D0%BE%D0%B8%D0%BC%D0%B8%20%D1%80%D1%83%D0%BA%D0%B0%D0%BC%D0%B8%20%D0%B2%20%D0%B4%D0%BE%D0%BC%D0%B0%D1%88%D0%BD%D0%B8%D1%85%20%D1%83%D1%81%D0%BB%D0%BE%D0%B2%D0%B8%D1%8F%D1%85%20%D0%B2%D0%B8%D0%B4%D0%B5%D0%BE&amp;fp=0&amp;img_url=http://www.taminfo.ru/uploads/posts/2014-03/1395144186_kukly.jpg&amp;pos=19&amp;rpt=simage&amp;lr=11168" TargetMode="External"/><Relationship Id="rId2" Type="http://schemas.openxmlformats.org/officeDocument/2006/relationships/hyperlink" Target="http://images.yandex.ru/yandsearch?source=wiz&amp;fp=1&amp;img_url=http://upload.wikimedia.org/wikipedia/commons/thumb/4/41/SarTerem_%D0%9F%D1%80%D1%8B%D0%B3%D0%B0%D1%8E%D1%89%D0%B0%D1%8F_%D0%BF%D1%80%D0%B8%D0%BD%D1%86%D0%B5%D1%81%D1%81%D0%B0.jpg/250px-SarTerem_%D0%9F%D1%80%D1%8B%D0%B3%D0%B0%D1%8E%D1%89%D0%B0%D1%8F_%D0%BF%D1%80%D0%B8%D0%BD%D1%86%D0%B5%D1%81%D1%81%D0%B0.jpg&amp;uinfo=ww-1351-wh-667-fw-1126-fh-461-pd-1&amp;p=1&amp;text=%D0%B2%D0%B8%D0%B4%D1%8B%20%D0%BA%D1%83%D0%BA%D0%BE%D0%BB%D1%8C%D0%BD%D0%BE%D0%B3%D0%BE%20%D1%82%D0%B5%D0%B0%D1%82%D1%80%D0%B0%20%D0%B2%20%D0%B4%D0%B5%D1%82%D1%81%D0%BA%D0%BE%D0%BC%20%D1%81%D0%B0%D0%B4%D1%83&amp;noreask=1&amp;pos=46&amp;rpt=simage&amp;lr=11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1&amp;img_url=http://www.profvibor.ru/sites/default/files/photos/image_1/thumb_308/240x_scale_thumb_3208125791255950158.jpg&amp;uinfo=ww-1351-wh-667-fw-1126-fh-461-pd-1&amp;p=1&amp;text=%D0%B2%D0%B8%D0%B4%D1%8B%20%D0%BA%D1%83%D0%BA%D0%BE%D0%BB%D1%8C%D0%BD%D0%BE%D0%B3%D0%BE%20%D1%82%D0%B5%D0%B0%D1%82%D1%80%D0%B0%20%D0%B2%20%D0%B4%D0%B5%D1%82%D1%81%D0%BA%D0%BE%D0%BC%20%D1%81%D0%B0%D0%B4%D1%83&amp;noreask=1&amp;pos=36&amp;rpt=simage&amp;lr=11168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images.yandex.ru/yandsearch?source=wiz&amp;fp=0&amp;img_url=http://www.pampagreen.ru/images/content/show/t004.jpg&amp;text=%D0%B2%D0%B8%D0%B4%D1%8B%20%D0%BA%D1%83%D0%BA%D0%BE%D0%BB%D1%8C%D0%BD%D0%BE%D0%B3%D0%BE%20%D1%82%D0%B5%D0%B0%D1%82%D1%80%D0%B0%20%D0%B2%20%D0%B4%D0%B5%D1%82%D1%81%D0%BA%D0%BE%D0%BC%20%D1%81%D0%B0%D0%B4%D1%83&amp;noreask=1&amp;pos=0&amp;lr=11168&amp;rpt=simage" TargetMode="External"/><Relationship Id="rId4" Type="http://schemas.openxmlformats.org/officeDocument/2006/relationships/hyperlink" Target="http://images.yandex.ru/yandsearch?source=wiz&amp;fp=1&amp;img_url=http://ruskerealie.zcu.cz/images/PETRUSKA.jpg&amp;uinfo=ww-1351-wh-667-fw-1126-fh-461-pd-1&amp;p=1&amp;text=%D0%B2%D0%B8%D0%B4%D1%8B%20%D0%BA%D1%83%D0%BA%D0%BE%D0%BB%D1%8C%D0%BD%D0%BE%D0%B3%D0%BE%20%D1%82%D0%B5%D0%B0%D1%82%D1%80%D0%B0%20%D0%B2%20%D0%B4%D0%B5%D1%82%D1%81%D0%BA%D0%BE%D0%BC%20%D1%81%D0%B0%D0%B4%D1%83&amp;noreask=1&amp;pos=32&amp;rpt=simage&amp;lr=11168" TargetMode="Externa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1&amp;img_url=http://i031.radikal.ru/1103/79/613d8ca143e3.jpg&amp;uinfo=ww-1351-wh-667-fw-1126-fh-461-pd-1&amp;p=1&amp;text=%D0%B2%D0%B8%D0%B4%D1%8B%20%D0%BA%D1%83%D0%BA%D0%BE%D0%BB%D1%8C%D0%BD%D0%BE%D0%B3%D0%BE%20%D1%82%D0%B5%D0%B0%D1%82%D1%80%D0%B0%20%D0%B2%20%D0%B4%D0%B5%D1%82%D1%81%D0%BA%D0%BE%D0%BC%20%D1%81%D0%B0%D0%B4%D1%83&amp;noreask=1&amp;pos=40&amp;rpt=simage&amp;lr=11168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images.yandex.ru/yandsearch?source=psearch&amp;text=%D0%BA%D0%B0%D0%BA%20%D1%81%D0%B4%D0%B5%D0%BB%D0%B0%D1%82%D1%8C%20%D0%BA%D1%83%D0%BA%D0%BE%D0%BB%D1%8C%D0%BD%D1%8B%D0%B9%20%D1%82%D0%B5%D0%B0%D1%82%D1%80%20%D1%81%D0%B2%D0%BE%D0%B8%D0%BC%D0%B8%20%D1%80%D1%83%D0%BA%D0%B0%D0%BC%D0%B8%20%D0%B2%20%D0%B4%D0%BE%D0%BC%D0%B0%D1%88%D0%BD%D0%B8%D1%85%20%D1%83%D1%81%D0%BB%D0%BE%D0%B2%D0%B8%D1%8F%D1%85%20%D0%B2%D0%B8%D0%B4%D0%B5%D0%BE&amp;fp=0&amp;img_url=http://s019.radikal.ru/i631/1204/8a/caefaa54e7fd.jpg&amp;pos=15&amp;rpt=simage&amp;lr=11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img_url=http://lipetsk.pulscen.ru/system/images/product/002/395/470_thumb.jpg&amp;text=%D0%B2%D0%B8%D0%B4%D1%8B%20%D0%BA%D1%83%D0%BA%D0%BE%D0%BB%D1%8C%D0%BD%D0%BE%D0%B3%D0%BE%20%D1%82%D0%B5%D0%B0%D1%82%D1%80%D0%B0%20%D0%B2%20%D0%B4%D0%B5%D1%82%D1%81%D0%BA%D0%BE%D0%BC%20%D1%81%D0%B0%D0%B4%D1%83&amp;noreask=1&amp;pos=27&amp;lr=11168&amp;rpt=simage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source=psearch&amp;text=%D0%BA%D0%B0%D0%BA%20%D1%81%D0%B4%D0%B5%D0%BB%D0%B0%D1%82%D1%8C%20%D0%BA%D1%83%D0%BA%D0%BE%D0%BB%D1%8C%D0%BD%D1%8B%D0%B9%20%D1%82%D0%B5%D0%B0%D1%82%D1%80%20%D1%81%D0%B2%D0%BE%D0%B8%D0%BC%D0%B8%20%D1%80%D1%83%D0%BA%D0%B0%D0%BC%D0%B8%20%D0%B2%20%D0%B4%D0%BE%D0%BC%D0%B0%D1%88%D0%BD%D0%B8%D1%85%20%D1%83%D1%81%D0%BB%D0%BE%D0%B2%D0%B8%D1%8F%D1%85%20%D0%B2%D0%B8%D0%B4%D0%B5%D0%BE&amp;fp=0&amp;img_url=http://www.trozo.ru/wp-content/uploads/2010/07/1415.jpg&amp;pos=0&amp;rpt=simage&amp;lr=11168" TargetMode="External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3&amp;img_url=http://cs10416.vk.me/g37454832/e_0ddbf88f.jpg&amp;uinfo=ww-1351-wh-667-fw-1126-fh-461-pd-1&amp;p=3&amp;text=%D0%B2%D0%B8%D0%B4%D1%8B%20%D0%BA%D1%83%D0%BA%D0%BE%D0%BB%D1%8C%D0%BD%D0%BE%D0%B3%D0%BE%20%D1%82%D0%B5%D0%B0%D1%82%D1%80%D0%B0%20%D0%B2%20%D0%B4%D0%B5%D1%82%D1%81%D0%BA%D0%BE%D0%BC%20%D1%81%D0%B0%D0%B4%D1%83&amp;noreask=1&amp;pos=110&amp;rpt=simage&amp;lr=11168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images.yandex.ru/yandsearch?source=wiz&amp;fp=3&amp;img_url=http://img.babyblog.ru/d/4/6/d46feac4dd46aeeae364fd90545929ea.jpg&amp;uinfo=ww-1351-wh-667-fw-1126-fh-461-pd-1&amp;p=3&amp;text=%D0%B2%D0%B8%D0%B4%D1%8B%20%D0%BA%D1%83%D0%BA%D0%BE%D0%BB%D1%8C%D0%BD%D0%BE%D0%B3%D0%BE%20%D1%82%D0%B5%D0%B0%D1%82%D1%80%D0%B0%20%D0%B2%20%D0%B4%D0%B5%D1%82%D1%81%D0%BA%D0%BE%D0%BC%20%D1%81%D0%B0%D0%B4%D1%83&amp;noreask=1&amp;pos=99&amp;rpt=simage&amp;lr=11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4&amp;img_url=http://www.trozo.ru/wp-content/uploads/2011/09/601.jpeg&amp;uinfo=ww-1351-wh-667-fw-1126-fh-461-pd-1&amp;p=4&amp;text=%D0%B2%D0%B8%D0%B4%D1%8B%20%D0%BA%D1%83%D0%BA%D0%BE%D0%BB%D1%8C%D0%BD%D0%BE%D0%B3%D0%BE%20%D1%82%D0%B5%D0%B0%D1%82%D1%80%D0%B0%20%D0%B2%20%D0%B4%D0%B5%D1%82%D1%81%D0%BA%D0%BE%D0%BC%20%D1%81%D0%B0%D0%B4%D1%83&amp;noreask=1&amp;pos=141&amp;rpt=simage&amp;lr=11168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search?source=wiz&amp;fp=3&amp;img_url=http://www.psylive.ru/userfiles/artlib/usersgallery/psychology/0720091130720.gif&amp;uinfo=ww-1351-wh-667-fw-1126-fh-461-pd-1&amp;p=3&amp;text=%D0%B2%D0%B8%D0%B4%D1%8B%20%D0%BA%D1%83%D0%BA%D0%BE%D0%BB%D1%8C%D0%BD%D0%BE%D0%B3%D0%BE%20%D1%82%D0%B5%D0%B0%D1%82%D1%80%D0%B0%20%D0%B2%20%D0%B4%D0%B5%D1%82%D1%81%D0%BA%D0%BE%D0%BC%20%D1%81%D0%B0%D0%B4%D1%83&amp;noreask=1&amp;pos=104&amp;rpt=simage&amp;lr=11168" TargetMode="External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deti-studia.ru/wp-content/uploads/2012/06/tenevoi-teatr1-300x225.jpg&amp;text=%D1%82%D0%B5%D0%BD%D0%B5%D0%B2%D0%BE%D0%B9%20%D1%82%D0%B5%D0%B0%D1%82%D1%80%20%D0%B2%20%D0%B4%D0%B5%D1%82%D1%81%D0%BA%D0%BE%D0%BC%20%D1%81%D0%B0%D0%B4%D1%83%20%D0%BA%D0%B0%D1%80%D1%82%D0%B8%D0%BD%D0%BA%D0%B8&amp;noreask=1&amp;pos=6&amp;lr=11168&amp;rpt=simage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images.yandex.ru/yandsearch?source=wiz&amp;fp=2&amp;img_url=http://www.otcovstvo.info/wp-content/uploads/2010/10/teni.gif&amp;uinfo=ww-1351-wh-667-fw-1126-fh-461-pd-1&amp;p=2&amp;text=%D0%B2%D0%B8%D0%B4%D1%8B%20%D0%BA%D1%83%D0%BA%D0%BE%D0%BB%D1%8C%D0%BD%D0%BE%D0%B3%D0%BE%20%D1%82%D0%B5%D0%B0%D1%82%D1%80%D0%B0%20%D0%B2%20%D0%B4%D0%B5%D1%82%D1%81%D0%BA%D0%BE%D0%BC%20%D1%81%D0%B0%D0%B4%D1%83&amp;noreask=1&amp;pos=89&amp;rpt=simage&amp;lr=11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img_url=http://www.barbariki.ru/images/teatrteney/18.jpg&amp;text=%D1%82%D0%B5%D0%BD%D0%B5%D0%B2%D0%BE%D0%B9%20%D1%82%D0%B5%D0%B0%D1%82%D1%80%20%D0%B2%20%D0%B4%D0%B5%D1%82%D1%81%D0%BA%D0%BE%D0%BC%20%D1%81%D0%B0%D0%B4%D1%83%20%D0%BA%D0%B0%D1%80%D1%82%D0%B8%D0%BD%D0%BA%D0%B8&amp;noreask=1&amp;pos=3&amp;lr=11168&amp;rpt=simage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hyperlink" Target="http://images.yandex.ru/yandsearch?source=wiz&amp;fp=0&amp;img_url=http://www.newacropol.ru/pub/Filials/Ekaterinburg/00-foto/06-detskie-zanyatiya/1628/10-detskie-zanyatiya-v-ekaterinburge.jpg&amp;text=%D1%82%D0%B5%D0%BD%D0%B5%D0%B2%D0%BE%D0%B9%20%D1%82%D0%B5%D0%B0%D1%82%D1%80%20%D0%B2%20%D0%B4%D0%B5%D1%82%D1%81%D0%BA%D0%BE%D0%BC%20%D1%81%D0%B0%D0%B4%D1%83%20%D0%BA%D0%B0%D1%80%D1%82%D0%B8%D0%BD%D0%BA%D0%B8&amp;noreask=1&amp;pos=9&amp;lr=11168&amp;rpt=simage" TargetMode="External"/><Relationship Id="rId4" Type="http://schemas.openxmlformats.org/officeDocument/2006/relationships/hyperlink" Target="http://images.yandex.ru/yandsearch?source=wiz&amp;fp=0&amp;img_url=http://cs305914.userapi.com/v305914536/44de/_s_tHFR-eGA.jpg&amp;text=%D1%82%D0%B5%D0%BD%D0%B5%D0%B2%D0%BE%D0%B9%20%D1%82%D0%B5%D0%B0%D1%82%D1%80%20%D0%B2%20%D0%B4%D0%B5%D1%82%D1%81%D0%BA%D0%BE%D0%BC%20%D1%81%D0%B0%D0%B4%D1%83%20%D0%BA%D0%B0%D1%80%D1%82%D0%B8%D0%BD%D0%BA%D0%B8&amp;noreask=1&amp;pos=2&amp;lr=11168&amp;rpt=simage" TargetMode="External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images.yandex.ru/yandsearch?source=wiz&amp;fp=0&amp;img_url=http://img1.liveinternet.ru/images/foto/c/0/527/3172527/f_20301964_small.jpg&amp;text=%D1%82%D0%B5%D0%BD%D0%B5%D0%B2%D0%BE%D0%B9%20%D1%82%D0%B5%D0%B0%D1%82%D1%80%20%D0%B2%20%D0%B4%D0%B5%D1%82%D1%81%D0%BA%D0%BE%D0%BC%20%D1%81%D0%B0%D0%B4%D1%83%20%D0%BA%D0%B0%D1%80%D1%82%D0%B8%D0%BD%D0%BA%D0%B8&amp;noreask=1&amp;pos=14&amp;lr=11168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img_url=http://s1.afisha.net/MediaStorage/51/f9/51f996dc5bdd486184fe5a8d5288.jpg&amp;text=%D1%82%D0%B5%D0%BD%D0%B5%D0%B2%D0%BE%D0%B9%20%D1%82%D0%B5%D0%B0%D1%82%D1%80%20%D0%B2%20%D0%B4%D0%B5%D1%82%D1%81%D0%BA%D0%BE%D0%BC%20%D1%81%D0%B0%D0%B4%D1%83%20%D0%BA%D0%B0%D1%80%D1%82%D0%B8%D0%BD%D0%BA%D0%B8&amp;noreask=1&amp;pos=1&amp;lr=11168&amp;rpt=simage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images.yandex.ru/yandsearch?source=wiz&amp;fp=0&amp;img_url=http://www.ny-traditions.ru/img/a1.jpg&amp;text=%D1%82%D0%B5%D0%BD%D0%B5%D0%B2%D0%BE%D0%B9%20%D1%82%D0%B5%D0%B0%D1%82%D1%80%20%D0%B2%20%D0%B4%D0%B5%D1%82%D1%81%D0%BA%D0%BE%D0%BC%20%D1%81%D0%B0%D0%B4%D1%83%20%D0%BA%D0%B0%D1%80%D1%82%D0%B8%D0%BD%D0%BA%D0%B8&amp;noreask=1&amp;pos=13&amp;lr=11168&amp;rpt=simag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img02.wikimart.ru/38/cf/e09bc4a0-734c-4393-9205-a938cf847aa3.jpeg&amp;text=%D0%BD%D0%B0%D1%81%D1%82%D0%BE%D0%BB%D1%8C%D0%BD%D1%8B%D0%B9%20%D1%82%D0%B5%D0%B0%D1%82%D1%80&amp;noreask=1&amp;pos=18&amp;lr=11168&amp;rpt=simage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hyperlink" Target="http://images.yandex.ru/yandsearch?source=wiz&amp;fp=0&amp;img_url=http://www.maaam.ru/upload/blogs/778a43d1468522d8d56fe13f23a125bb.jpg.jpg&amp;text=%D0%BD%D0%B0%D1%81%D1%82%D0%BE%D0%BB%D1%8C%D0%BD%D1%8B%D0%B9%20%D1%82%D0%B5%D0%B0%D1%82%D1%80%20%D1%81%D0%B2%D0%BE%D0%B8%D0%BC%D0%B8%20%D1%80%D1%83%D0%BA%D0%B0%D0%BC%D0%B8%20%D0%B8%D0%B7%20%D0%B1%D1%80%D0%BE%D1%81%D0%BE%D0%B2%D0%BE%D0%B3%D0%BE%20%D0%BC%D0%B0%D1%82%D0%B5%D1%80%D0%B8%D0%B0%D0%BB%D0%B0&amp;noreask=1&amp;pos=6&amp;lr=11168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img_url=http://900igr.net/datas/predmety/Iz-dereva.files/0014-014-Nastolnyj-teatr.jpg&amp;text=%D0%BD%D0%B0%D1%81%D1%82%D0%BE%D0%BB%D1%8C%D0%BD%D1%8B%D0%B9%20%D1%82%D0%B5%D0%B0%D1%82%D1%80&amp;noreask=1&amp;pos=26&amp;lr=11168&amp;rpt=simage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images.yandex.ru/yandsearch?source=wiz&amp;fp=0&amp;img_url=http://umeha.3dn.ru/img-p2/kukolny-teatr-010812.jpg&amp;text=%D0%BD%D0%B0%D1%81%D1%82%D0%BE%D0%BB%D1%8C%D0%BD%D1%8B%D0%B9%20%D1%82%D0%B5%D0%B0%D1%82%D1%80&amp;noreask=1&amp;pos=2&amp;lr=11168&amp;rpt=simage" TargetMode="External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www.maaam.ru/upload/blogs/7a5dae644daa64c8a0382d67aeab91c4.jpg.jpg&amp;text=%D0%BD%D0%B0%D1%81%D1%82%D0%BE%D0%BB%D1%8C%D0%BD%D1%8B%D0%B9%20%D1%82%D0%B5%D0%B0%D1%82%D1%80%20%D1%81%D0%B2%D0%BE%D0%B8%D0%BC%D0%B8%20%D1%80%D1%83%D0%BA%D0%B0%D0%BC%D0%B8%20%D0%B8%D0%B7%20%D0%B1%D1%80%D0%BE%D1%81%D0%BE%D0%B2%D0%BE%D0%B3%D0%BE%20%D0%BC%D0%B0%D1%82%D0%B5%D1%80%D0%B8%D0%B0%D0%BB%D0%B0&amp;noreask=1&amp;pos=8&amp;lr=11168&amp;rpt=simage" TargetMode="External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hyperlink" Target="http://images.yandex.ru/yandsearch?source=wiz&amp;fp=0&amp;img_url=http://www.maaam.ru/upload/blogs/0852b1afc97420be03d62be2e90c6d3c.jpg.jpg&amp;text=%D0%BD%D0%B0%D1%81%D1%82%D0%BE%D0%BB%D1%8C%D0%BD%D1%8B%D0%B9%20%D1%82%D0%B5%D0%B0%D1%82%D1%80%20%D1%81%D0%B2%D0%BE%D0%B8%D0%BC%D0%B8%20%D1%80%D1%83%D0%BA%D0%B0%D0%BC%D0%B8%20%D0%B8%D0%B7%20%D0%B1%D1%80%D0%BE%D1%81%D0%BE%D0%B2%D0%BE%D0%B3%D0%BE%20%D0%BC%D0%B0%D1%82%D0%B5%D1%80%D0%B8%D0%B0%D0%BB%D0%B0&amp;noreask=1&amp;pos=20&amp;lr=11168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img_url=http://www.maaam.ru/upload/blogs/2194e756e52c9d0536c18aa1c1671e01.jpg.jpg&amp;text=%D0%BD%D0%B0%D1%81%D1%82%D0%BE%D0%BB%D1%8C%D0%BD%D1%8B%D0%B9%20%D1%82%D0%B5%D0%B0%D1%82%D1%80%20%D1%81%D0%B2%D0%BE%D0%B8%D0%BC%D0%B8%20%D1%80%D1%83%D0%BA%D0%B0%D0%BC%D0%B8%20%D0%B8%D0%B7%20%D0%B1%D1%80%D0%BE%D1%81%D0%BE%D0%B2%D0%BE%D0%B3%D0%BE%20%D0%BC%D0%B0%D1%82%D0%B5%D1%80%D0%B8%D0%B0%D0%BB%D0%B0&amp;noreask=1&amp;pos=2&amp;lr=11168&amp;rpt=simage" TargetMode="External"/><Relationship Id="rId11" Type="http://schemas.openxmlformats.org/officeDocument/2006/relationships/image" Target="../media/image54.jpeg"/><Relationship Id="rId5" Type="http://schemas.openxmlformats.org/officeDocument/2006/relationships/image" Target="../media/image51.jpeg"/><Relationship Id="rId10" Type="http://schemas.openxmlformats.org/officeDocument/2006/relationships/hyperlink" Target="http://images.yandex.ru/yandsearch?source=wiz&amp;fp=0&amp;img_url=http://www.maaam.ru/upload/blogs/fd53e8d126f341f1a9275ee6a4b08a8f.jpg.jpg&amp;text=%D0%BD%D0%B0%D1%81%D1%82%D0%BE%D0%BB%D1%8C%D0%BD%D1%8B%D0%B9%20%D1%82%D0%B5%D0%B0%D1%82%D1%80%20%D1%81%D0%B2%D0%BE%D0%B8%D0%BC%D0%B8%20%D1%80%D1%83%D0%BA%D0%B0%D0%BC%D0%B8%20%D0%B8%D0%B7%20%D0%B1%D1%80%D0%BE%D1%81%D0%BE%D0%B2%D0%BE%D0%B3%D0%BE%20%D0%BC%D0%B0%D1%82%D0%B5%D1%80%D0%B8%D0%B0%D0%BB%D0%B0&amp;noreask=1&amp;pos=1&amp;lr=11168&amp;rpt=simage" TargetMode="External"/><Relationship Id="rId4" Type="http://schemas.openxmlformats.org/officeDocument/2006/relationships/hyperlink" Target="http://images.yandex.ru/yandsearch?source=wiz&amp;fp=0&amp;img_url=http://dskv1927.mskobr.ru/files/video/dets_rab.jpg&amp;text=%D0%BD%D0%B0%D1%81%D1%82%D0%BE%D0%BB%D1%8C%D0%BD%D1%8B%D0%B9%20%D1%82%D0%B5%D0%B0%D1%82%D1%80%20%D1%81%D0%B2%D0%BE%D0%B8%D0%BC%D0%B8%20%D1%80%D1%83%D0%BA%D0%B0%D0%BC%D0%B8%20%D0%B8%D0%B7%20%D0%B1%D1%80%D0%BE%D1%81%D0%BE%D0%B2%D0%BE%D0%B3%D0%BE%20%D0%BC%D0%B0%D1%82%D0%B5%D1%80%D0%B8%D0%B0%D0%BB%D0%B0&amp;noreask=1&amp;pos=26&amp;lr=11168&amp;rpt=simage" TargetMode="External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hyperlink" Target="http://images.yandex.ru/yandsearch?source=wiz&amp;fp=0&amp;img_url=http://www.znaika-club.com.ua/upload/Image/domak/DOMAK59_3.jpg&amp;text=%D0%BD%D0%B0%D1%81%D1%82%D0%BE%D0%BB%D1%8C%D0%BD%D1%8B%D0%B9%20%D1%82%D0%B5%D0%B0%D1%82%D1%80&amp;noreask=1&amp;pos=13&amp;lr=11168&amp;rpt=simage" TargetMode="External"/><Relationship Id="rId2" Type="http://schemas.openxmlformats.org/officeDocument/2006/relationships/hyperlink" Target="http://images.yandex.ru/yandsearch?source=psearch&amp;text=%D0%BA%D0%B0%D0%BA%20%D1%81%D0%B4%D0%B5%D0%BB%D0%B0%D1%82%D1%8C%20%D0%BA%D1%83%D0%BA%D0%BE%D0%BB%D1%8C%D0%BD%D1%8B%D0%B9%20%D1%82%D0%B5%D0%B0%D1%82%D1%80%20%D1%81%D0%B2%D0%BE%D0%B8%D0%BC%D0%B8%20%D1%80%D1%83%D0%BA%D0%B0%D0%BC%D0%B8%20%D0%B2%20%D0%B4%D0%BE%D0%BC%D0%B0%D1%88%D0%BD%D0%B8%D1%85%20%D1%83%D1%81%D0%BB%D0%BE%D0%B2%D0%B8%D1%8F%D1%85%20%D0%B2%D0%B8%D0%B4%D0%B5%D0%BE&amp;fp=0&amp;img_url=http://img-fotki.yandex.ru/get/9744/109784.13/0_98438_ab42f386_L.jpg&amp;pos=9&amp;rpt=simage&amp;lr=11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hyperlink" Target="http://images.yandex.ru/yandsearch?source=psearch&amp;text=%D0%BA%D0%B0%D0%BA%20%D1%81%D0%B4%D0%B5%D0%BB%D0%B0%D1%82%D1%8C%20%D0%BA%D1%83%D0%BA%D0%BE%D0%BB%D1%8C%D0%BD%D1%8B%D0%B9%20%D1%82%D0%B5%D0%B0%D1%82%D1%80%20%D1%81%D0%B2%D0%BE%D0%B8%D0%BC%D0%B8%20%D1%80%D1%83%D0%BA%D0%B0%D0%BC%D0%B8%20%D0%B2%20%D0%B4%D0%BE%D0%BC%D0%B0%D1%88%D0%BD%D0%B8%D1%85%20%D1%83%D1%81%D0%BB%D0%BE%D0%B2%D0%B8%D1%8F%D1%85%20%D0%B2%D0%B8%D0%B4%D0%B5%D0%BE&amp;fp=0&amp;img_url=http://podelki-doma.ru/wp-content/uploads/2014/03/kukla-karandash1.jpg&amp;pos=14&amp;rpt=simage&amp;lr=1116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hyperlink" Target="http://images.yandex.ru/yandsearch?source=wiz&amp;fp=1&amp;img_url=http://www.maaam.ru/upload/blogs/dc03c98c128ac822aa1112c90c76c6a3.jpg.jpg&amp;uinfo=ww-1351-wh-667-fw-1126-fh-461-pd-1&amp;p=1&amp;text=%D0%9F%D0%9B%D0%90%D0%A1%D0%A2%D0%98%D0%9B%D0%98%D0%9D%D0%9E%D0%92%D0%AB%D0%99%20%D0%A2%D0%95%D0%90%D0%A2%D0%A0&amp;noreask=1&amp;pos=42&amp;rpt=simage&amp;lr=1116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images.yandex.ru/yandsearch?source=wiz&amp;fp=4&amp;img_url=http://www.globalmarket.com.ua/data/55/23/63/552363_2.jpg&amp;uinfo=ww-1351-wh-667-fw-1126-fh-461-pd-1&amp;p=4&amp;text=%D0%B2%D0%B8%D0%B4%D1%8B%20%D0%BA%D1%83%D0%BA%D0%BE%D0%BB%D1%8C%D0%BD%D0%BE%D0%B3%D0%BE%20%D1%82%D0%B5%D0%B0%D1%82%D1%80%D0%B0%20%D0%B2%20%D0%B4%D0%B5%D1%82%D1%81%D0%BA%D0%BE%D0%BC%20%D1%81%D0%B0%D0%B4%D1%83&amp;noreask=1&amp;pos=133&amp;rpt=simage&amp;lr=111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For\Pictures\РАЗНОЕ\DSCF30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5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7647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 ДЛЯ ДОШКОЛЬНИКОВ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РАЗНЫЕ  ВИДЫ  ТЕАТРА.</a:t>
            </a:r>
            <a:br>
              <a:rPr lang="ru-RU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КУКОЛЬНЫЙ</a:t>
            </a:r>
            <a:r>
              <a:rPr lang="ru-RU" dirty="0" smtClean="0">
                <a:ln>
                  <a:solidFill>
                    <a:srgbClr val="C00000"/>
                  </a:solidFill>
                </a:ln>
              </a:rPr>
              <a:t>.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4" name="Содержимое 3" descr="http://im6-tub-ru.yandex.net/i?id=394635993-07-72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156579004-57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33843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96897990-27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852936"/>
            <a:ext cx="2520280" cy="24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438809835-58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620688"/>
            <a:ext cx="3960440" cy="272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255781732-35-72&amp;n=21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3933056"/>
            <a:ext cx="298782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4-tub-ru.yandex.net/i?id=190091604-43-72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134818400-56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32656"/>
            <a:ext cx="26642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207123948-62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2656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103549380-50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717032"/>
            <a:ext cx="37441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563051704-66-72&amp;n=21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501008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5-tub-ru.yandex.net/i?id=371507140-17-72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880320" cy="23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227825539-21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764704"/>
            <a:ext cx="2482334" cy="24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20932146-48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32656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335921411-37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420888"/>
            <a:ext cx="26997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399119958-32-72&amp;n=21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284984"/>
            <a:ext cx="3384376" cy="272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-ru.yandex.net/i?id=6978481-01-16f-44726&amp;n=21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4121696"/>
            <a:ext cx="2952328" cy="2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ПАЛЬЧИКОВЫЙ</a:t>
            </a:r>
            <a:endParaRPr lang="ru-RU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http://im2-tub-ru.yandex.net/i?id=1006641-01-16f-31701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461709787-32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2656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229267679-05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429000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100322254-15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924944"/>
            <a:ext cx="45365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2-tub-ru.yandex.net/i?id=497207120-27-72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314112501-42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2656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629181223-39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36912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5-tub-ru.yandex.net/i?id=186781848-14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3068960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ТЕНЕВОЙ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Содержимое 3" descr="http://im0-tub-ru.yandex.net/i?id=178216723-66-72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4703798-06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628800"/>
            <a:ext cx="31683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209058292-04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764704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355873290-08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121696"/>
            <a:ext cx="269835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6-tub-ru.yandex.net/i?id=116464400-48-72&amp;n=21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4149080"/>
            <a:ext cx="331236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2-tub-ru.yandex.net/i?id=118034097-24-72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254751771-46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32656"/>
            <a:ext cx="30963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342810943-43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717032"/>
            <a:ext cx="3240360" cy="287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НАСТОЛЬНЫЙ</a:t>
            </a:r>
            <a:endParaRPr lang="ru-RU" b="1" dirty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im0-tub-ru.yandex.net/i?id=365282589-69-72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0243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397367107-37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4664"/>
            <a:ext cx="29523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9090103-57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429000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24829889-21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3717032"/>
            <a:ext cx="324036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НАСТОЛЬНЫЙ ИЗ БРОСОВОГО МАТЕРИАЛА</a:t>
            </a:r>
            <a:endParaRPr lang="ru-RU" b="1" dirty="0">
              <a:ln w="3155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im2-tub-ru.yandex.net/i?id=52835417-65-72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226247462-23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04864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391065771-51-72&amp;n=21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221088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494312340-50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221088"/>
            <a:ext cx="324036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407048577-09-72&amp;n=2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836712"/>
            <a:ext cx="273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3-tub-ru.yandex.net/i?id=1006165-05-16f-15229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1006377-09-16f-22651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7444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ru.yandex.net/i?id=52812847-31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068960"/>
            <a:ext cx="35283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407677027-45-72&amp;n=21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140968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ТЕАТРЕ ЕСТЬ СЦЕНА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ПЛАСТИЛИНОВЫЙ</a:t>
            </a:r>
            <a:endParaRPr lang="ru-RU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maaam.ru/upload/blogs/b3771816ff22bd565436a75540754fa3.jpg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385667" cy="33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113994711-3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105245066-50-72&amp;n=2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20688"/>
            <a:ext cx="35283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РОСТОВОЙ</a:t>
            </a:r>
            <a:endParaRPr lang="ru-RU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im3-tub-ru.yandex.net/i?id=161227772-43-72&amp;n=21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259228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7714">
            <a:off x="2119531" y="3461702"/>
            <a:ext cx="4398523" cy="309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For\Desktop\лена фото\SDC10310.jpg"/>
          <p:cNvPicPr>
            <a:picLocks noChangeAspect="1" noChangeArrowheads="1"/>
          </p:cNvPicPr>
          <p:nvPr/>
        </p:nvPicPr>
        <p:blipFill>
          <a:blip r:embed="rId5" cstate="print"/>
          <a:srcRect t="4540" r="3826" b="10951"/>
          <a:stretch>
            <a:fillRect/>
          </a:stretch>
        </p:blipFill>
        <p:spPr bwMode="auto">
          <a:xfrm rot="21126683">
            <a:off x="4048135" y="303715"/>
            <a:ext cx="4645024" cy="317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СВЕТОВОЙ ТЕАТР</a:t>
            </a:r>
            <a:endParaRPr lang="ru-RU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9604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УЛИЧНЫЙ ТЕАТР</a:t>
            </a:r>
            <a:endParaRPr lang="ru-RU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80728"/>
            <a:ext cx="4766303" cy="357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8662"/>
            <a:ext cx="4176464" cy="361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 МАСОК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im3-tub-ru.yandex.net/i?id=204968854-41-72&amp;n=2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oyaradost.ru/uploads/posts/2011-11/1320267497_bd50fd817ea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617640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b.ru/misc/i/gallery/10682/2262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3691890" cy="294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ВАМ ПОНРАВИЛОСЬ?</a:t>
            </a:r>
            <a:br>
              <a:rPr lang="ru-RU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For\Pictures\работа садик\DSCF09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056560" cy="2281807"/>
          </a:xfrm>
          <a:prstGeom prst="rect">
            <a:avLst/>
          </a:prstGeom>
          <a:noFill/>
        </p:spPr>
      </p:pic>
      <p:pic>
        <p:nvPicPr>
          <p:cNvPr id="7" name="Рисунок 6" descr="C:\Users\For\Pictures\работа садик\DSCF09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4382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For\Pictures\работа садик\DSCF08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456384" cy="26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For\Pictures\работа садик\DSCF09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77072"/>
            <a:ext cx="3173814" cy="25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For\Pictures\мне\DSC009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19060">
            <a:off x="3131840" y="1844824"/>
            <a:ext cx="3384376" cy="29361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ТЕАТРЕ ЕСТЬ ЗРИТЕЛЬНЫЙ ЗАЛ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ТЕАТРЕ ЕСТЬ ДЕКОРАЦИИ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56166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356072614-65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08920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olesya-emelyanova.ru/dom-teatr/dom_teatr-master-class_dekoratsii_dlya_domashnego_teatra_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5042887" cy="25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ТЕАТРЕ ЕСТЬ КАССА В КАССЕ ПОКУПАЮТ БИЛЕТЫ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ТЕАТРЕ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ЕСТЬ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АФИША</a:t>
            </a:r>
            <a:endParaRPr lang="ru-RU" dirty="0"/>
          </a:p>
        </p:txBody>
      </p:sp>
      <p:pic>
        <p:nvPicPr>
          <p:cNvPr id="6" name="Содержимое 5" descr="http://www.yar.ru/assets/images/kukol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48067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7.biennale.me/media/gallery/eventavatar_big_dbf5c8ad5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49685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В ТЕАТРЕ ЕСТЬ РЕПЕРТУАР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multigonka.com.ua/useralbums/9/3/9_3_43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7686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ТЕАТРЕ ИГРАЮТ АРТИСТЫ.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КУКОЛЬНОМ ТЕАТРЕ ИГРАЮТ КУКЛЫ.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197</TotalTime>
  <Words>36</Words>
  <Application>Microsoft Office PowerPoint</Application>
  <PresentationFormat>Экран (4:3)</PresentationFormat>
  <Paragraphs>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                          В ТЕАТРЕ ЕСТЬ АФИША</vt:lpstr>
      <vt:lpstr>                     В ТЕАТРЕ ЕСТЬ РЕПЕРТУАР</vt:lpstr>
      <vt:lpstr>Слайд 8</vt:lpstr>
      <vt:lpstr>Слайд 9</vt:lpstr>
      <vt:lpstr>РАЗНЫЕ  ВИДЫ  ТЕАТРА. КУКОЛЬНЫЙ.</vt:lpstr>
      <vt:lpstr>Слайд 11</vt:lpstr>
      <vt:lpstr>Слайд 12</vt:lpstr>
      <vt:lpstr>ПАЛЬЧИКОВЫЙ</vt:lpstr>
      <vt:lpstr>Слайд 14</vt:lpstr>
      <vt:lpstr>ТЕНЕВОЙ</vt:lpstr>
      <vt:lpstr>Слайд 16</vt:lpstr>
      <vt:lpstr>НАСТОЛЬНЫЙ</vt:lpstr>
      <vt:lpstr>НАСТОЛЬНЫЙ ИЗ БРОСОВОГО МАТЕРИАЛА</vt:lpstr>
      <vt:lpstr>Слайд 19</vt:lpstr>
      <vt:lpstr>ПЛАСТИЛИНОВЫЙ</vt:lpstr>
      <vt:lpstr>РОСТОВОЙ</vt:lpstr>
      <vt:lpstr>СВЕТОВОЙ ТЕАТР</vt:lpstr>
      <vt:lpstr>УЛИЧНЫЙ ТЕАТР</vt:lpstr>
      <vt:lpstr>ТЕАТР МАСОК</vt:lpstr>
      <vt:lpstr>ВАМ ПОНРАВИЛОСЬ?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For</cp:lastModifiedBy>
  <cp:revision>21</cp:revision>
  <dcterms:created xsi:type="dcterms:W3CDTF">2014-03-24T11:02:35Z</dcterms:created>
  <dcterms:modified xsi:type="dcterms:W3CDTF">2014-03-24T17:12:03Z</dcterms:modified>
</cp:coreProperties>
</file>