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gosreestr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-koncept.ru/2016/46264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gosreestr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874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7416824" cy="381642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«Формирование кейса контрольно-измерительных материалов для специалистов, осуществляющих коррекционно-развивающую работу в условиях ДОО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92696"/>
            <a:ext cx="7344816" cy="864096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ОБРАЗОВАНИЯ АДМИНИСТРАЦИЯ ГОРОДА НИЖНИЙ  ТАГИЛ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ОБРАЗОВАТЕОЬНОЕ УЧРЕЖДЕНИЕ ДЕТСКИЙ САД «ДЕТСТВО» КОМБИНИРОВАННОГО ВИДА</a:t>
            </a: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endParaRPr lang="ru-RU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000" cap="all" dirty="0" smtClean="0">
                <a:latin typeface="Times New Roman" pitchFamily="18" charset="0"/>
                <a:cs typeface="Times New Roman" pitchFamily="18" charset="0"/>
                <a:hlinkClick r:id="rId3" tooltip="Главная"/>
              </a:rPr>
              <a:t>РЕЕСТР ПРИМЕРНЫХ ОСНОВНЫХ ОБЩЕОБРАЗОВАТЕЛЬНЫХ ПРОГРАММ</a:t>
            </a:r>
            <a:r>
              <a:rPr lang="ru-RU" sz="2000" cap="all" dirty="0" smtClean="0">
                <a:latin typeface="Times New Roman" pitchFamily="18" charset="0"/>
                <a:cs typeface="Times New Roman" pitchFamily="18" charset="0"/>
              </a:rPr>
              <a:t> МИНИСТЕРСТВО ОБРАЗОВАНИЯ И НАУКИ РОССИЙСКОЙ ФЕДЕРАЦИИ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http://fgosreestr.ru/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Санникова Л.Н. Педагогическая диагностика в дошкольной организации: нормативно-методическое сопровождение реализации// Научно-методический электронный журнал «Концепт». – 2016 – Т.17.- С.445-449. - – URL: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http://e-koncept.ru/2016/46264.htm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16824" cy="216024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Развивающее оценивание качества образовательной деятельности в дошкольной образовательной организации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293096"/>
            <a:ext cx="4896544" cy="86409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Ольга Леонидовна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Гильманова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методист МАДОУ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/с «Детство»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5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ПРИМЕРНЫЕ АДАПТИРОВАННЫЕ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ОБРАЗОВАТЕЛЬНЫЕ ПРОГРАММЫ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9251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с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амблиопией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косоглазием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с умственной отсталостью (с интеллектуальными нарушениями)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с нарушениями опорно-двигательного аппарата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для слабовидящих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слепых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детей с тяжелыми нарушениями речи.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http://fgosreestr.ru/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п. 1.3. «Развивающее оценивание качества образовательной деятельности по Программе»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Целевые ориентиры с учетом нарушений, которые: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подлежат оценке и соответствуют каждому виду нарушений;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являются непосредственным основанием оценки, как итогового, так и промежуточного уровня развития детей;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позволяют формально сравнивать реальные достижения детей  и детей без нарушения в развитии;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не являются непосредственным основанием при оценке качества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Целевые ориентиры АООП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 со стрелкой вверх 4"/>
          <p:cNvSpPr/>
          <p:nvPr/>
        </p:nvSpPr>
        <p:spPr>
          <a:xfrm>
            <a:off x="1187624" y="3356992"/>
            <a:ext cx="3290664" cy="1656184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Степень выраженности нарушений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5148064" y="3429000"/>
            <a:ext cx="3600400" cy="1656184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Индивидуальные психологические особенности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1403648" y="1340768"/>
            <a:ext cx="2880320" cy="1296144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 ребенка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5364088" y="1340768"/>
            <a:ext cx="3384376" cy="1368152"/>
          </a:xfrm>
          <a:prstGeom prst="up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Уровень развития ребенка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707904" y="2492896"/>
            <a:ext cx="2088232" cy="1584176"/>
          </a:xfrm>
          <a:prstGeom prst="quadArrow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64219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Педагогическая диагностика и мониторинг качества в Федеральном государственном образовательном стандарте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6013" y="2205038"/>
          <a:ext cx="7570788" cy="43203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5394"/>
                <a:gridCol w="3785394"/>
              </a:tblGrid>
              <a:tr h="133723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диагностика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(п.3.2.3 ФГОС ДО)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Педагогический мониторинг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(п.4.5. ФГОС ДО)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301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Носит оперативный характер, направлена на получении информации на основе четко разработанных методик.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Система сбора информации об образовательном объекте, длительный , непрерывный, многоуровневый. Используется руководителем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отслеживания состояния, коррекции, прогнозирования.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5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Инструмент педагога, определяющий образовательную деятельность на ближайший период развития.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Развивающее оценивание в ПАООП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(для детей с интеллектуальными нарушениями)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1600200"/>
          <a:ext cx="7499176" cy="50647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9588"/>
                <a:gridCol w="3749588"/>
              </a:tblGrid>
              <a:tr h="101094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диагностика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Педагогический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мониторинг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214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Наблюдение за: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поведением ребенка в группе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уровенем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самостоятельности в быту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активность в свободной и специально  организованной деятельности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условия обучения и воспитания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удовлетворенность результатами деятельности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развитие кадрового потенциала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развитие содержания образования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дополнительные услуги и др.</a:t>
                      </a:r>
                    </a:p>
                    <a:p>
                      <a:endParaRPr lang="ru-RU" sz="2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Каждый показатель описывает критерии и содержание.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Показатель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 «Условия обучения и воспитания»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16013" y="1600200"/>
          <a:ext cx="7570788" cy="4942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5394"/>
                <a:gridCol w="378539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Элементы показателя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Наполнение показателя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Площадь дополнительных для занятий с детьми</a:t>
                      </a:r>
                      <a:b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помещений, предназначенных для поочередного использования несколькими детскими группами (музыкальный зал, физкультурный зал, бассейн, кабинет логопеда и др.) </a:t>
                      </a:r>
                      <a:b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в расчете на одного воспитанника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Площадь дополнительных для занятий с детьми помещений, предназначенных для поочередного использования несколькими детскими группами (музыкальный зал, физкультурный зал, бассейн, кабинет логопеда, логопеда, психолога и др.) в расчете </a:t>
                      </a:r>
                      <a:b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 одного воспитанника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cs typeface="Times New Roman" pitchFamily="18" charset="0"/>
                        </a:rPr>
                        <a:t>Отношение числа дней, пропущенных воспитанниками по болезни, к общему числу дней проведенных в группе и пропущенных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Отношение числа дней, пропущенных воспитанниками по болезни, к общему числу дней проведенных в группе и пропущенных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ypresentation.ru/documents/f9ede8bf5d530010e041eeaf79b14197/img1.jpg"/>
          <p:cNvPicPr>
            <a:picLocks noChangeAspect="1" noChangeArrowheads="1"/>
          </p:cNvPicPr>
          <p:nvPr/>
        </p:nvPicPr>
        <p:blipFill>
          <a:blip r:embed="rId2" cstate="print"/>
          <a:srcRect t="2675" b="27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и инструменты педагогической и психологической диагностики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2988" y="1600200"/>
          <a:ext cx="7849492" cy="4781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01020"/>
                <a:gridCol w="4248472"/>
              </a:tblGrid>
              <a:tr h="43356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диагностики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Инструменты  диагностики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4756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педагогические наблюдения, педагогическая диагностика, связанная с эффективностью педагогических действий;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детские </a:t>
                      </a:r>
                      <a:r>
                        <a:rPr lang="ru-RU" sz="20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портфолио</a:t>
                      </a:r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 фиксирующие достижения ребенка в ходе образовательной деятельности;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карты развития ребенка;</a:t>
                      </a:r>
                    </a:p>
                    <a:p>
                      <a:r>
                        <a:rPr lang="ru-RU" sz="20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- различные шкалы индивидуального развития.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дошкольным образовательным организациям предоставляется </a:t>
                      </a:r>
                      <a:r>
                        <a:rPr lang="ru-RU" sz="2000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 самостоятельного выбора инструментов  педагогической и психологической диагностики развития детей, в том числе, его динамики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489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Семинар-практикум «Формирование кейса контрольно-измерительных материалов для специалистов, осуществляющих коррекционно-развивающую работу в условиях ДОО</vt:lpstr>
      <vt:lpstr>Развивающее оценивание качества образовательной деятельности в дошкольной образовательной организации</vt:lpstr>
      <vt:lpstr>ПРИМЕРНЫЕ АДАПТИРОВАННЫЕ ОСНОВНЫЕ ОБРАЗОВАТЕЛЬНЫЕ ПРОГРАММЫ  ДОШКОЛЬНОГО ОБРАЗОВАНИЯ</vt:lpstr>
      <vt:lpstr>п. 1.3. «Развивающее оценивание качества образовательной деятельности по Программе»</vt:lpstr>
      <vt:lpstr>Целевые ориентиры АООП</vt:lpstr>
      <vt:lpstr>Педагогическая диагностика и мониторинг качества в Федеральном государственном образовательном стандарте  дошкольного образования</vt:lpstr>
      <vt:lpstr>Развивающее оценивание в ПАООП  (для детей с интеллектуальными нарушениями) </vt:lpstr>
      <vt:lpstr>Показатель  Группа «Условия обучения и воспитания»</vt:lpstr>
      <vt:lpstr>Формы и инструменты педагогической и психологической диагностики</vt:lpstr>
      <vt:lpstr>Используемые 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Развивающее оценивание качества образовательной деятельности в дошкольной образовательной организации</dc:title>
  <dc:creator>Админ</dc:creator>
  <cp:lastModifiedBy>Солнечный луч</cp:lastModifiedBy>
  <cp:revision>16</cp:revision>
  <dcterms:created xsi:type="dcterms:W3CDTF">2018-02-06T08:24:50Z</dcterms:created>
  <dcterms:modified xsi:type="dcterms:W3CDTF">2018-02-27T04:25:25Z</dcterms:modified>
</cp:coreProperties>
</file>