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59" r:id="rId4"/>
    <p:sldId id="300" r:id="rId5"/>
    <p:sldId id="301" r:id="rId6"/>
    <p:sldId id="302" r:id="rId7"/>
    <p:sldId id="303" r:id="rId8"/>
    <p:sldId id="288" r:id="rId9"/>
    <p:sldId id="299" r:id="rId10"/>
    <p:sldId id="294" r:id="rId11"/>
    <p:sldId id="295" r:id="rId12"/>
    <p:sldId id="296" r:id="rId13"/>
    <p:sldId id="298" r:id="rId14"/>
    <p:sldId id="297" r:id="rId15"/>
    <p:sldId id="293" r:id="rId16"/>
    <p:sldId id="260" r:id="rId17"/>
    <p:sldId id="272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66"/>
    <a:srgbClr val="025E14"/>
    <a:srgbClr val="000801"/>
    <a:srgbClr val="0000CC"/>
    <a:srgbClr val="CC0066"/>
    <a:srgbClr val="5E024C"/>
    <a:srgbClr val="011D06"/>
    <a:srgbClr val="FF00FF"/>
    <a:srgbClr val="DC7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EF65-71C7-4375-853A-25C87E3BE218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6EA27-2B17-4706-AE80-014587844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6012160" cy="2304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 ПРАКТИКУМ ДЛЯ РОДИТЕЛЕЙ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Рисуем пальчиками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17410" name="Picture 2" descr="https://im0-tub-ru.yandex.net/i?id=9f72f04f230acc498c98617d121405d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852936"/>
            <a:ext cx="5230615" cy="3384376"/>
          </a:xfrm>
          <a:prstGeom prst="rect">
            <a:avLst/>
          </a:prstGeom>
          <a:noFill/>
        </p:spPr>
      </p:pic>
      <p:pic>
        <p:nvPicPr>
          <p:cNvPr id="8" name="Рисунок 7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548680"/>
            <a:ext cx="3399268" cy="2549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9NIKON\DSCN33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744416" cy="47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DCIM\109NIKON\DSCN33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691880" cy="467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91880" y="620688"/>
            <a:ext cx="1340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Уточка</a:t>
            </a:r>
            <a:endParaRPr lang="ru-RU" sz="3200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9NIKON\DSCN3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3528392" cy="523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DCIM\109NIKON\DSCN33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4563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476672"/>
            <a:ext cx="1228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Елочка</a:t>
            </a:r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692696"/>
            <a:ext cx="1611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Бабочка</a:t>
            </a:r>
            <a:endParaRPr lang="ru-RU" sz="3200" dirty="0"/>
          </a:p>
        </p:txBody>
      </p:sp>
      <p:pic>
        <p:nvPicPr>
          <p:cNvPr id="31746" name="Picture 2" descr="G:\DCIM\109NIKON\DSCN3369.JPG"/>
          <p:cNvPicPr>
            <a:picLocks noChangeAspect="1" noChangeArrowheads="1"/>
          </p:cNvPicPr>
          <p:nvPr/>
        </p:nvPicPr>
        <p:blipFill>
          <a:blip r:embed="rId2" cstate="print"/>
          <a:srcRect l="3567"/>
          <a:stretch>
            <a:fillRect/>
          </a:stretch>
        </p:blipFill>
        <p:spPr bwMode="auto">
          <a:xfrm>
            <a:off x="827584" y="1340767"/>
            <a:ext cx="3744416" cy="4752529"/>
          </a:xfrm>
          <a:prstGeom prst="rect">
            <a:avLst/>
          </a:prstGeom>
          <a:noFill/>
        </p:spPr>
      </p:pic>
      <p:pic>
        <p:nvPicPr>
          <p:cNvPr id="4" name="Рисунок 3" descr="G:\DCIM\109NIKON\DSCN3377.JPG"/>
          <p:cNvPicPr/>
          <p:nvPr/>
        </p:nvPicPr>
        <p:blipFill>
          <a:blip r:embed="rId3" cstate="print"/>
          <a:srcRect t="2724"/>
          <a:stretch>
            <a:fillRect/>
          </a:stretch>
        </p:blipFill>
        <p:spPr bwMode="auto">
          <a:xfrm>
            <a:off x="4932040" y="1340768"/>
            <a:ext cx="3551039" cy="477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548680"/>
            <a:ext cx="1393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Птичка</a:t>
            </a:r>
            <a:endParaRPr lang="ru-RU" sz="3200" dirty="0"/>
          </a:p>
        </p:txBody>
      </p:sp>
      <p:pic>
        <p:nvPicPr>
          <p:cNvPr id="3" name="Рисунок 2" descr="G:\DCIM\109NIKON\DSCN3365.JPG"/>
          <p:cNvPicPr/>
          <p:nvPr/>
        </p:nvPicPr>
        <p:blipFill>
          <a:blip r:embed="rId2" cstate="print"/>
          <a:srcRect r="6300"/>
          <a:stretch>
            <a:fillRect/>
          </a:stretch>
        </p:blipFill>
        <p:spPr bwMode="auto">
          <a:xfrm rot="5400000">
            <a:off x="4384298" y="1744494"/>
            <a:ext cx="4835644" cy="37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DCIM\109NIKON\DSCN33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816424" cy="48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692696"/>
            <a:ext cx="1270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Рыбка</a:t>
            </a:r>
            <a:endParaRPr lang="ru-RU" sz="3200" dirty="0"/>
          </a:p>
        </p:txBody>
      </p:sp>
      <p:pic>
        <p:nvPicPr>
          <p:cNvPr id="3" name="Рисунок 2" descr="G:\DCIM\109NIKON\DSCN33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14450"/>
            <a:ext cx="3528392" cy="47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DCIM\109NIKON\DSCN33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3600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9NIKON\DSCN3353.JPG"/>
          <p:cNvPicPr/>
          <p:nvPr/>
        </p:nvPicPr>
        <p:blipFill>
          <a:blip r:embed="rId2" cstate="print"/>
          <a:srcRect l="16594" t="7935" r="1433" b="12729"/>
          <a:stretch>
            <a:fillRect/>
          </a:stretch>
        </p:blipFill>
        <p:spPr bwMode="auto">
          <a:xfrm rot="5400000">
            <a:off x="35494" y="1844824"/>
            <a:ext cx="4896546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DCIM\109NIKON\DSCN33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54965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79912" y="620688"/>
            <a:ext cx="867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Грибок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211144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Monotype Corsiva" pitchFamily="66" charset="0"/>
              </a:rPr>
              <a:t>Для ребенка творчество  -  это процесс, а не результат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100" b="1" dirty="0">
              <a:latin typeface="Monotype Corsiva" pitchFamily="66" charset="0"/>
            </a:endParaRPr>
          </a:p>
        </p:txBody>
      </p:sp>
      <p:pic>
        <p:nvPicPr>
          <p:cNvPr id="10244" name="Picture 4" descr="https://im0-tub-ru.yandex.net/i?id=de7cdb30d708e4af0ef01444cdd82d1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3600400" cy="3888432"/>
          </a:xfrm>
          <a:prstGeom prst="rect">
            <a:avLst/>
          </a:prstGeom>
          <a:noFill/>
        </p:spPr>
      </p:pic>
      <p:pic>
        <p:nvPicPr>
          <p:cNvPr id="10246" name="Picture 6" descr="http://www.uznaiki.ru/content/uploads/2015/09/risue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3888432" cy="38679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43346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u="sng" dirty="0" smtClean="0">
                <a:solidFill>
                  <a:srgbClr val="5E024C"/>
                </a:solidFill>
                <a:latin typeface="Comic Sans MS" pitchFamily="66" charset="0"/>
                <a:cs typeface="Times New Roman" pitchFamily="18" charset="0"/>
              </a:rPr>
              <a:t>В раннем возрасте у детей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Активно развивается восприятие, мышление, память и другие познавательные способности.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Внимание у малышей пока непроизвольное.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Они быстро утомляются, отвлекаются, у них неустойчивое эмоциональное состояние.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Малыши легко возбудимы, обидчивы, неуступчивы.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этом возрасте у них развивается интерес к деятельности взрослых и сверстников.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Формируется познавательная активность, выражающаяся в постоянном исследовании и познании окружающих предметов.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Развивается игра; она ведёт к развитию общения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Мышление  у малышей </a:t>
            </a:r>
            <a:r>
              <a:rPr lang="ru-RU" sz="2600" b="1" dirty="0" smtClean="0">
                <a:solidFill>
                  <a:srgbClr val="5E024C"/>
                </a:solidFill>
                <a:latin typeface="Times New Roman" pitchFamily="18" charset="0"/>
                <a:cs typeface="Times New Roman" pitchFamily="18" charset="0"/>
              </a:rPr>
              <a:t>наглядно –действенное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предметная деятельность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является ведущей.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Мои документы\Мои рисунки\0_6cc81_f010a96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517232"/>
            <a:ext cx="1275079" cy="8495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mky_narod_ru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119491" cy="573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142984"/>
            <a:ext cx="4857784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Оптимизма, творчества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и добра!!!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lub-krasoti.com/upload/media/xws_8dc032f41400764916614d7e58fcd1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104456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23042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620688"/>
            <a:ext cx="4680520" cy="53285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 раннего возраста – уникальная личность.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стремится все исследовать, все попробовать, он готов создавать собственные произведения искусства. Задача взрослого – создавать малышу полноценные и безопасные условия для развития и творческих исследований</a:t>
            </a:r>
            <a:endParaRPr lang="ru-RU" sz="9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4690864" cy="564949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                                               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Заниматься с ребенком следует  1 раз в неделю  по 7-10 минут. Сначала ребенок изучает предмет  , рассматривайте картинку, разговаривайте с ними, читайте короткие стишки. Обратите внимание на то, что одна картинка  цветная,  а вторая не цветная, предложите раскрасить картинку , сделать ее «красивой»                                              </a:t>
            </a:r>
            <a:endParaRPr lang="ru-RU" dirty="0"/>
          </a:p>
        </p:txBody>
      </p:sp>
      <p:pic>
        <p:nvPicPr>
          <p:cNvPr id="15362" name="Picture 2" descr="http://shkola1249.ru/assets/files/2015/08/201003041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600400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04664"/>
            <a:ext cx="4546848" cy="608153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                                            </a:t>
            </a:r>
            <a:r>
              <a:rPr lang="ru-RU" b="1" dirty="0" smtClean="0"/>
              <a:t>Не стоит раскрашивать более одной картинки на одно занятие. Все картинки раскрашиваются   в 2 цвета, поэтому необходимо приготовить те две краски, которые будут использовать при рисовании                                       </a:t>
            </a:r>
            <a:endParaRPr lang="ru-RU" dirty="0"/>
          </a:p>
        </p:txBody>
      </p:sp>
      <p:pic>
        <p:nvPicPr>
          <p:cNvPr id="36868" name="Picture 4" descr="http://st.depositphotos.com/1394201/3981/i/950/depositphotos_39816531-stock-photo-mom-and-kid-daughter-pa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708920" cy="4661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4690864" cy="56494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                                             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На первых занятиях ребенку нужна ваша помощь. Прежде всего необходимо показать как эти картинки раскрашивать. Возьмите пальчик </a:t>
            </a:r>
            <a:r>
              <a:rPr lang="ru-RU" b="1" dirty="0" smtClean="0"/>
              <a:t> малыша, обмакните в краску и покажите, как пальчиком можно раскрашивать рисунок.                                    </a:t>
            </a:r>
            <a:endParaRPr lang="ru-RU" dirty="0"/>
          </a:p>
        </p:txBody>
      </p:sp>
      <p:pic>
        <p:nvPicPr>
          <p:cNvPr id="35842" name="Picture 2" descr="http://miss-katy.com/wp-content/uploads/2016/06/Risuem-palchikovymi-kraskami-Fantazii-detej-net-predela-Polnaya-versiya.-Funny-kids-in-the-pa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80728"/>
            <a:ext cx="3456384" cy="45278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620688"/>
            <a:ext cx="4690864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                                          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Во время работы следите, чтобы палец ребенка не загибался, оставался прямым, чтоб малыш работал подушечкой пальца, старался не выходить за рамки рисунка.                                    </a:t>
            </a:r>
            <a:endParaRPr lang="ru-RU" dirty="0"/>
          </a:p>
        </p:txBody>
      </p:sp>
      <p:pic>
        <p:nvPicPr>
          <p:cNvPr id="34818" name="Picture 2" descr="http://img1.liveinternet.ru/images/attach/c/1/51/570/51570538_yahooeu_ru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6004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4690864" cy="543346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Подпишите картинку и повесьте в комнате малыша, пусть близкие и друзья полюбуются замечательной картинкой, созданной руками вашего малыша. И не забывайте хвалить ребенка, побуждая его к новому творчеству </a:t>
            </a:r>
            <a:r>
              <a:rPr lang="ru-RU" dirty="0" smtClean="0"/>
              <a:t>                                                  </a:t>
            </a:r>
            <a:endParaRPr lang="ru-RU" b="1" dirty="0" smtClean="0"/>
          </a:p>
        </p:txBody>
      </p:sp>
      <p:pic>
        <p:nvPicPr>
          <p:cNvPr id="33794" name="Picture 2" descr="https://im0-tub-ru.yandex.net/i?id=e49db276f81cf2f478a96eab45ad3c0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336305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:\DCIM\109NIKON\DSCN3356.JPG"/>
          <p:cNvPicPr/>
          <p:nvPr/>
        </p:nvPicPr>
        <p:blipFill>
          <a:blip r:embed="rId2" cstate="print"/>
          <a:srcRect l="13767" t="1442"/>
          <a:stretch>
            <a:fillRect/>
          </a:stretch>
        </p:blipFill>
        <p:spPr bwMode="auto">
          <a:xfrm>
            <a:off x="827584" y="1124744"/>
            <a:ext cx="36004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DCIM\109NIKON\DSCN3357.JPG"/>
          <p:cNvPicPr/>
          <p:nvPr/>
        </p:nvPicPr>
        <p:blipFill>
          <a:blip r:embed="rId3" cstate="print"/>
          <a:srcRect l="22744" t="2083"/>
          <a:stretch>
            <a:fillRect/>
          </a:stretch>
        </p:blipFill>
        <p:spPr bwMode="auto">
          <a:xfrm>
            <a:off x="4932040" y="1124744"/>
            <a:ext cx="35283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23928" y="620688"/>
            <a:ext cx="1290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Яблоко</a:t>
            </a:r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23928" y="620688"/>
            <a:ext cx="1803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Цветочек</a:t>
            </a:r>
            <a:endParaRPr lang="ru-RU" sz="3200" dirty="0"/>
          </a:p>
        </p:txBody>
      </p:sp>
      <p:pic>
        <p:nvPicPr>
          <p:cNvPr id="5" name="Рисунок 4" descr="G:\DCIM\109NIKON\DSCN3375.JPG"/>
          <p:cNvPicPr/>
          <p:nvPr/>
        </p:nvPicPr>
        <p:blipFill>
          <a:blip r:embed="rId2" cstate="print"/>
          <a:srcRect b="3419"/>
          <a:stretch>
            <a:fillRect/>
          </a:stretch>
        </p:blipFill>
        <p:spPr bwMode="auto">
          <a:xfrm>
            <a:off x="755576" y="1268760"/>
            <a:ext cx="3600400" cy="480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G:\DCIM\109NIKON\DSCN3376.JPG"/>
          <p:cNvPicPr>
            <a:picLocks noChangeAspect="1" noChangeArrowheads="1"/>
          </p:cNvPicPr>
          <p:nvPr/>
        </p:nvPicPr>
        <p:blipFill>
          <a:blip r:embed="rId3" cstate="print"/>
          <a:srcRect l="19155"/>
          <a:stretch>
            <a:fillRect/>
          </a:stretch>
        </p:blipFill>
        <p:spPr bwMode="auto">
          <a:xfrm>
            <a:off x="4716017" y="1268760"/>
            <a:ext cx="3600400" cy="47464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325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ПРАКТИКУМ ДЛЯ РОДИТЕЛЕЙ Рисуем пальчиками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Для ребенка творчество  -  это процесс, а не результат </vt:lpstr>
      <vt:lpstr>Слайд 17</vt:lpstr>
      <vt:lpstr>       Спасибо за внимание! Оптимизма, творчества  и добра!!!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.</cp:lastModifiedBy>
  <cp:revision>109</cp:revision>
  <dcterms:modified xsi:type="dcterms:W3CDTF">2017-11-24T06:25:39Z</dcterms:modified>
</cp:coreProperties>
</file>