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1708EF-253A-46BF-9244-276630947BF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D0F937-5612-42C3-A737-5A22CB360F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727" y="3140968"/>
            <a:ext cx="6740970" cy="15826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Тест Керна-</a:t>
            </a:r>
            <a:r>
              <a:rPr lang="ru-RU" sz="4800" b="1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Йирасека</a:t>
            </a:r>
            <a:endParaRPr lang="ru-RU" sz="4800" b="1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rot="20984659">
            <a:off x="595224" y="2179069"/>
            <a:ext cx="2305836" cy="520209"/>
          </a:xfrm>
          <a:custGeom>
            <a:avLst/>
            <a:gdLst>
              <a:gd name="connsiteX0" fmla="*/ 0 w 1828800"/>
              <a:gd name="connsiteY0" fmla="*/ 9983 h 408189"/>
              <a:gd name="connsiteX1" fmla="*/ 14749 w 1828800"/>
              <a:gd name="connsiteY1" fmla="*/ 186964 h 408189"/>
              <a:gd name="connsiteX2" fmla="*/ 58994 w 1828800"/>
              <a:gd name="connsiteY2" fmla="*/ 334448 h 408189"/>
              <a:gd name="connsiteX3" fmla="*/ 73742 w 1828800"/>
              <a:gd name="connsiteY3" fmla="*/ 393441 h 408189"/>
              <a:gd name="connsiteX4" fmla="*/ 88491 w 1828800"/>
              <a:gd name="connsiteY4" fmla="*/ 290202 h 408189"/>
              <a:gd name="connsiteX5" fmla="*/ 103239 w 1828800"/>
              <a:gd name="connsiteY5" fmla="*/ 245957 h 408189"/>
              <a:gd name="connsiteX6" fmla="*/ 132736 w 1828800"/>
              <a:gd name="connsiteY6" fmla="*/ 83725 h 408189"/>
              <a:gd name="connsiteX7" fmla="*/ 191729 w 1828800"/>
              <a:gd name="connsiteY7" fmla="*/ 98473 h 408189"/>
              <a:gd name="connsiteX8" fmla="*/ 206478 w 1828800"/>
              <a:gd name="connsiteY8" fmla="*/ 157467 h 408189"/>
              <a:gd name="connsiteX9" fmla="*/ 235975 w 1828800"/>
              <a:gd name="connsiteY9" fmla="*/ 216460 h 408189"/>
              <a:gd name="connsiteX10" fmla="*/ 250723 w 1828800"/>
              <a:gd name="connsiteY10" fmla="*/ 260706 h 408189"/>
              <a:gd name="connsiteX11" fmla="*/ 294968 w 1828800"/>
              <a:gd name="connsiteY11" fmla="*/ 216460 h 408189"/>
              <a:gd name="connsiteX12" fmla="*/ 309717 w 1828800"/>
              <a:gd name="connsiteY12" fmla="*/ 157467 h 408189"/>
              <a:gd name="connsiteX13" fmla="*/ 353962 w 1828800"/>
              <a:gd name="connsiteY13" fmla="*/ 68977 h 408189"/>
              <a:gd name="connsiteX14" fmla="*/ 383459 w 1828800"/>
              <a:gd name="connsiteY14" fmla="*/ 290202 h 408189"/>
              <a:gd name="connsiteX15" fmla="*/ 398207 w 1828800"/>
              <a:gd name="connsiteY15" fmla="*/ 334448 h 408189"/>
              <a:gd name="connsiteX16" fmla="*/ 442452 w 1828800"/>
              <a:gd name="connsiteY16" fmla="*/ 363944 h 408189"/>
              <a:gd name="connsiteX17" fmla="*/ 486697 w 1828800"/>
              <a:gd name="connsiteY17" fmla="*/ 349196 h 408189"/>
              <a:gd name="connsiteX18" fmla="*/ 575188 w 1828800"/>
              <a:gd name="connsiteY18" fmla="*/ 260706 h 408189"/>
              <a:gd name="connsiteX19" fmla="*/ 604684 w 1828800"/>
              <a:gd name="connsiteY19" fmla="*/ 216460 h 408189"/>
              <a:gd name="connsiteX20" fmla="*/ 648929 w 1828800"/>
              <a:gd name="connsiteY20" fmla="*/ 186964 h 408189"/>
              <a:gd name="connsiteX21" fmla="*/ 663678 w 1828800"/>
              <a:gd name="connsiteY21" fmla="*/ 24731 h 408189"/>
              <a:gd name="connsiteX22" fmla="*/ 619433 w 1828800"/>
              <a:gd name="connsiteY22" fmla="*/ 9983 h 408189"/>
              <a:gd name="connsiteX23" fmla="*/ 560439 w 1828800"/>
              <a:gd name="connsiteY23" fmla="*/ 24731 h 408189"/>
              <a:gd name="connsiteX24" fmla="*/ 530942 w 1828800"/>
              <a:gd name="connsiteY24" fmla="*/ 113222 h 408189"/>
              <a:gd name="connsiteX25" fmla="*/ 545691 w 1828800"/>
              <a:gd name="connsiteY25" fmla="*/ 319699 h 408189"/>
              <a:gd name="connsiteX26" fmla="*/ 560439 w 1828800"/>
              <a:gd name="connsiteY26" fmla="*/ 363944 h 408189"/>
              <a:gd name="connsiteX27" fmla="*/ 604684 w 1828800"/>
              <a:gd name="connsiteY27" fmla="*/ 408189 h 408189"/>
              <a:gd name="connsiteX28" fmla="*/ 693175 w 1828800"/>
              <a:gd name="connsiteY28" fmla="*/ 393441 h 408189"/>
              <a:gd name="connsiteX29" fmla="*/ 737420 w 1828800"/>
              <a:gd name="connsiteY29" fmla="*/ 378693 h 408189"/>
              <a:gd name="connsiteX30" fmla="*/ 752168 w 1828800"/>
              <a:gd name="connsiteY30" fmla="*/ 334448 h 408189"/>
              <a:gd name="connsiteX31" fmla="*/ 781665 w 1828800"/>
              <a:gd name="connsiteY31" fmla="*/ 290202 h 408189"/>
              <a:gd name="connsiteX32" fmla="*/ 811162 w 1828800"/>
              <a:gd name="connsiteY32" fmla="*/ 201712 h 408189"/>
              <a:gd name="connsiteX33" fmla="*/ 825910 w 1828800"/>
              <a:gd name="connsiteY33" fmla="*/ 157467 h 408189"/>
              <a:gd name="connsiteX34" fmla="*/ 840659 w 1828800"/>
              <a:gd name="connsiteY34" fmla="*/ 98473 h 408189"/>
              <a:gd name="connsiteX35" fmla="*/ 870155 w 1828800"/>
              <a:gd name="connsiteY35" fmla="*/ 54228 h 408189"/>
              <a:gd name="connsiteX36" fmla="*/ 914400 w 1828800"/>
              <a:gd name="connsiteY36" fmla="*/ 39480 h 408189"/>
              <a:gd name="connsiteX37" fmla="*/ 958646 w 1828800"/>
              <a:gd name="connsiteY37" fmla="*/ 68977 h 408189"/>
              <a:gd name="connsiteX38" fmla="*/ 1002891 w 1828800"/>
              <a:gd name="connsiteY38" fmla="*/ 113222 h 408189"/>
              <a:gd name="connsiteX39" fmla="*/ 943897 w 1828800"/>
              <a:gd name="connsiteY39" fmla="*/ 24731 h 408189"/>
              <a:gd name="connsiteX40" fmla="*/ 855407 w 1828800"/>
              <a:gd name="connsiteY40" fmla="*/ 39480 h 408189"/>
              <a:gd name="connsiteX41" fmla="*/ 840659 w 1828800"/>
              <a:gd name="connsiteY41" fmla="*/ 83725 h 408189"/>
              <a:gd name="connsiteX42" fmla="*/ 855407 w 1828800"/>
              <a:gd name="connsiteY42" fmla="*/ 349196 h 408189"/>
              <a:gd name="connsiteX43" fmla="*/ 884904 w 1828800"/>
              <a:gd name="connsiteY43" fmla="*/ 393441 h 408189"/>
              <a:gd name="connsiteX44" fmla="*/ 929149 w 1828800"/>
              <a:gd name="connsiteY44" fmla="*/ 408189 h 408189"/>
              <a:gd name="connsiteX45" fmla="*/ 1047136 w 1828800"/>
              <a:gd name="connsiteY45" fmla="*/ 393441 h 408189"/>
              <a:gd name="connsiteX46" fmla="*/ 1091381 w 1828800"/>
              <a:gd name="connsiteY46" fmla="*/ 363944 h 408189"/>
              <a:gd name="connsiteX47" fmla="*/ 1135626 w 1828800"/>
              <a:gd name="connsiteY47" fmla="*/ 349196 h 408189"/>
              <a:gd name="connsiteX48" fmla="*/ 1150375 w 1828800"/>
              <a:gd name="connsiteY48" fmla="*/ 304951 h 408189"/>
              <a:gd name="connsiteX49" fmla="*/ 1238865 w 1828800"/>
              <a:gd name="connsiteY49" fmla="*/ 216460 h 408189"/>
              <a:gd name="connsiteX50" fmla="*/ 1253613 w 1828800"/>
              <a:gd name="connsiteY50" fmla="*/ 157467 h 408189"/>
              <a:gd name="connsiteX51" fmla="*/ 1238865 w 1828800"/>
              <a:gd name="connsiteY51" fmla="*/ 9983 h 408189"/>
              <a:gd name="connsiteX52" fmla="*/ 1253613 w 1828800"/>
              <a:gd name="connsiteY52" fmla="*/ 245957 h 408189"/>
              <a:gd name="connsiteX53" fmla="*/ 1268362 w 1828800"/>
              <a:gd name="connsiteY53" fmla="*/ 290202 h 408189"/>
              <a:gd name="connsiteX54" fmla="*/ 1283110 w 1828800"/>
              <a:gd name="connsiteY54" fmla="*/ 349196 h 408189"/>
              <a:gd name="connsiteX55" fmla="*/ 1253613 w 1828800"/>
              <a:gd name="connsiteY55" fmla="*/ 186964 h 408189"/>
              <a:gd name="connsiteX56" fmla="*/ 1268362 w 1828800"/>
              <a:gd name="connsiteY56" fmla="*/ 83725 h 408189"/>
              <a:gd name="connsiteX57" fmla="*/ 1401097 w 1828800"/>
              <a:gd name="connsiteY57" fmla="*/ 68977 h 408189"/>
              <a:gd name="connsiteX58" fmla="*/ 1445342 w 1828800"/>
              <a:gd name="connsiteY58" fmla="*/ 216460 h 408189"/>
              <a:gd name="connsiteX59" fmla="*/ 1460091 w 1828800"/>
              <a:gd name="connsiteY59" fmla="*/ 172215 h 408189"/>
              <a:gd name="connsiteX60" fmla="*/ 1474839 w 1828800"/>
              <a:gd name="connsiteY60" fmla="*/ 83725 h 408189"/>
              <a:gd name="connsiteX61" fmla="*/ 1519084 w 1828800"/>
              <a:gd name="connsiteY61" fmla="*/ 68977 h 408189"/>
              <a:gd name="connsiteX62" fmla="*/ 1622323 w 1828800"/>
              <a:gd name="connsiteY62" fmla="*/ 83725 h 408189"/>
              <a:gd name="connsiteX63" fmla="*/ 1637071 w 1828800"/>
              <a:gd name="connsiteY63" fmla="*/ 245957 h 408189"/>
              <a:gd name="connsiteX64" fmla="*/ 1666568 w 1828800"/>
              <a:gd name="connsiteY64" fmla="*/ 334448 h 408189"/>
              <a:gd name="connsiteX65" fmla="*/ 1755059 w 1828800"/>
              <a:gd name="connsiteY65" fmla="*/ 319699 h 408189"/>
              <a:gd name="connsiteX66" fmla="*/ 1828800 w 1828800"/>
              <a:gd name="connsiteY66" fmla="*/ 245957 h 40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28800" h="408189">
                <a:moveTo>
                  <a:pt x="0" y="9983"/>
                </a:moveTo>
                <a:cubicBezTo>
                  <a:pt x="4916" y="68977"/>
                  <a:pt x="7406" y="128223"/>
                  <a:pt x="14749" y="186964"/>
                </a:cubicBezTo>
                <a:cubicBezTo>
                  <a:pt x="20602" y="233784"/>
                  <a:pt x="48300" y="291671"/>
                  <a:pt x="58994" y="334448"/>
                </a:cubicBezTo>
                <a:lnTo>
                  <a:pt x="73742" y="393441"/>
                </a:lnTo>
                <a:cubicBezTo>
                  <a:pt x="78658" y="359028"/>
                  <a:pt x="81673" y="324289"/>
                  <a:pt x="88491" y="290202"/>
                </a:cubicBezTo>
                <a:cubicBezTo>
                  <a:pt x="91540" y="274958"/>
                  <a:pt x="100458" y="261252"/>
                  <a:pt x="103239" y="245957"/>
                </a:cubicBezTo>
                <a:cubicBezTo>
                  <a:pt x="136593" y="62514"/>
                  <a:pt x="98914" y="185194"/>
                  <a:pt x="132736" y="83725"/>
                </a:cubicBezTo>
                <a:cubicBezTo>
                  <a:pt x="152400" y="88641"/>
                  <a:pt x="177396" y="84140"/>
                  <a:pt x="191729" y="98473"/>
                </a:cubicBezTo>
                <a:cubicBezTo>
                  <a:pt x="206062" y="112806"/>
                  <a:pt x="199361" y="138488"/>
                  <a:pt x="206478" y="157467"/>
                </a:cubicBezTo>
                <a:cubicBezTo>
                  <a:pt x="214198" y="178053"/>
                  <a:pt x="227315" y="196252"/>
                  <a:pt x="235975" y="216460"/>
                </a:cubicBezTo>
                <a:cubicBezTo>
                  <a:pt x="242099" y="230749"/>
                  <a:pt x="245807" y="245957"/>
                  <a:pt x="250723" y="260706"/>
                </a:cubicBezTo>
                <a:cubicBezTo>
                  <a:pt x="265471" y="245957"/>
                  <a:pt x="284620" y="234569"/>
                  <a:pt x="294968" y="216460"/>
                </a:cubicBezTo>
                <a:cubicBezTo>
                  <a:pt x="305025" y="198861"/>
                  <a:pt x="304148" y="176957"/>
                  <a:pt x="309717" y="157467"/>
                </a:cubicBezTo>
                <a:cubicBezTo>
                  <a:pt x="324983" y="104037"/>
                  <a:pt x="321642" y="117457"/>
                  <a:pt x="353962" y="68977"/>
                </a:cubicBezTo>
                <a:cubicBezTo>
                  <a:pt x="391642" y="182018"/>
                  <a:pt x="351380" y="49612"/>
                  <a:pt x="383459" y="290202"/>
                </a:cubicBezTo>
                <a:cubicBezTo>
                  <a:pt x="385514" y="305612"/>
                  <a:pt x="388495" y="322308"/>
                  <a:pt x="398207" y="334448"/>
                </a:cubicBezTo>
                <a:cubicBezTo>
                  <a:pt x="409280" y="348289"/>
                  <a:pt x="427704" y="354112"/>
                  <a:pt x="442452" y="363944"/>
                </a:cubicBezTo>
                <a:cubicBezTo>
                  <a:pt x="457200" y="359028"/>
                  <a:pt x="474426" y="358740"/>
                  <a:pt x="486697" y="349196"/>
                </a:cubicBezTo>
                <a:cubicBezTo>
                  <a:pt x="519625" y="323586"/>
                  <a:pt x="552050" y="295415"/>
                  <a:pt x="575188" y="260706"/>
                </a:cubicBezTo>
                <a:cubicBezTo>
                  <a:pt x="585020" y="245957"/>
                  <a:pt x="592150" y="228994"/>
                  <a:pt x="604684" y="216460"/>
                </a:cubicBezTo>
                <a:cubicBezTo>
                  <a:pt x="617218" y="203926"/>
                  <a:pt x="634181" y="196796"/>
                  <a:pt x="648929" y="186964"/>
                </a:cubicBezTo>
                <a:cubicBezTo>
                  <a:pt x="688791" y="127172"/>
                  <a:pt x="706610" y="121330"/>
                  <a:pt x="663678" y="24731"/>
                </a:cubicBezTo>
                <a:cubicBezTo>
                  <a:pt x="657364" y="10525"/>
                  <a:pt x="634181" y="14899"/>
                  <a:pt x="619433" y="9983"/>
                </a:cubicBezTo>
                <a:cubicBezTo>
                  <a:pt x="599768" y="14899"/>
                  <a:pt x="573630" y="9341"/>
                  <a:pt x="560439" y="24731"/>
                </a:cubicBezTo>
                <a:cubicBezTo>
                  <a:pt x="540204" y="48338"/>
                  <a:pt x="530942" y="113222"/>
                  <a:pt x="530942" y="113222"/>
                </a:cubicBezTo>
                <a:cubicBezTo>
                  <a:pt x="535858" y="182048"/>
                  <a:pt x="537629" y="251171"/>
                  <a:pt x="545691" y="319699"/>
                </a:cubicBezTo>
                <a:cubicBezTo>
                  <a:pt x="547507" y="335139"/>
                  <a:pt x="551816" y="351009"/>
                  <a:pt x="560439" y="363944"/>
                </a:cubicBezTo>
                <a:cubicBezTo>
                  <a:pt x="572008" y="381298"/>
                  <a:pt x="589936" y="393441"/>
                  <a:pt x="604684" y="408189"/>
                </a:cubicBezTo>
                <a:cubicBezTo>
                  <a:pt x="634181" y="403273"/>
                  <a:pt x="663983" y="399928"/>
                  <a:pt x="693175" y="393441"/>
                </a:cubicBezTo>
                <a:cubicBezTo>
                  <a:pt x="708351" y="390069"/>
                  <a:pt x="726427" y="389686"/>
                  <a:pt x="737420" y="378693"/>
                </a:cubicBezTo>
                <a:cubicBezTo>
                  <a:pt x="748413" y="367700"/>
                  <a:pt x="745216" y="348353"/>
                  <a:pt x="752168" y="334448"/>
                </a:cubicBezTo>
                <a:cubicBezTo>
                  <a:pt x="760095" y="318594"/>
                  <a:pt x="771833" y="304951"/>
                  <a:pt x="781665" y="290202"/>
                </a:cubicBezTo>
                <a:lnTo>
                  <a:pt x="811162" y="201712"/>
                </a:lnTo>
                <a:cubicBezTo>
                  <a:pt x="816078" y="186964"/>
                  <a:pt x="822139" y="172549"/>
                  <a:pt x="825910" y="157467"/>
                </a:cubicBezTo>
                <a:cubicBezTo>
                  <a:pt x="830826" y="137802"/>
                  <a:pt x="832674" y="117104"/>
                  <a:pt x="840659" y="98473"/>
                </a:cubicBezTo>
                <a:cubicBezTo>
                  <a:pt x="847641" y="82181"/>
                  <a:pt x="856314" y="65301"/>
                  <a:pt x="870155" y="54228"/>
                </a:cubicBezTo>
                <a:cubicBezTo>
                  <a:pt x="882294" y="44516"/>
                  <a:pt x="899652" y="44396"/>
                  <a:pt x="914400" y="39480"/>
                </a:cubicBezTo>
                <a:cubicBezTo>
                  <a:pt x="929149" y="49312"/>
                  <a:pt x="945029" y="57629"/>
                  <a:pt x="958646" y="68977"/>
                </a:cubicBezTo>
                <a:cubicBezTo>
                  <a:pt x="974669" y="82329"/>
                  <a:pt x="988143" y="127971"/>
                  <a:pt x="1002891" y="113222"/>
                </a:cubicBezTo>
                <a:cubicBezTo>
                  <a:pt x="1065179" y="50932"/>
                  <a:pt x="962256" y="30851"/>
                  <a:pt x="943897" y="24731"/>
                </a:cubicBezTo>
                <a:cubicBezTo>
                  <a:pt x="914400" y="29647"/>
                  <a:pt x="881370" y="24644"/>
                  <a:pt x="855407" y="39480"/>
                </a:cubicBezTo>
                <a:cubicBezTo>
                  <a:pt x="841909" y="47193"/>
                  <a:pt x="840659" y="68179"/>
                  <a:pt x="840659" y="83725"/>
                </a:cubicBezTo>
                <a:cubicBezTo>
                  <a:pt x="840659" y="172352"/>
                  <a:pt x="842873" y="261460"/>
                  <a:pt x="855407" y="349196"/>
                </a:cubicBezTo>
                <a:cubicBezTo>
                  <a:pt x="857914" y="366743"/>
                  <a:pt x="871063" y="382368"/>
                  <a:pt x="884904" y="393441"/>
                </a:cubicBezTo>
                <a:cubicBezTo>
                  <a:pt x="897043" y="403152"/>
                  <a:pt x="914401" y="403273"/>
                  <a:pt x="929149" y="408189"/>
                </a:cubicBezTo>
                <a:cubicBezTo>
                  <a:pt x="968478" y="403273"/>
                  <a:pt x="1008898" y="403870"/>
                  <a:pt x="1047136" y="393441"/>
                </a:cubicBezTo>
                <a:cubicBezTo>
                  <a:pt x="1064237" y="388777"/>
                  <a:pt x="1075527" y="371871"/>
                  <a:pt x="1091381" y="363944"/>
                </a:cubicBezTo>
                <a:cubicBezTo>
                  <a:pt x="1105286" y="356992"/>
                  <a:pt x="1120878" y="354112"/>
                  <a:pt x="1135626" y="349196"/>
                </a:cubicBezTo>
                <a:cubicBezTo>
                  <a:pt x="1140542" y="334448"/>
                  <a:pt x="1140831" y="317222"/>
                  <a:pt x="1150375" y="304951"/>
                </a:cubicBezTo>
                <a:cubicBezTo>
                  <a:pt x="1175985" y="272023"/>
                  <a:pt x="1238865" y="216460"/>
                  <a:pt x="1238865" y="216460"/>
                </a:cubicBezTo>
                <a:cubicBezTo>
                  <a:pt x="1243781" y="196796"/>
                  <a:pt x="1253613" y="177737"/>
                  <a:pt x="1253613" y="157467"/>
                </a:cubicBezTo>
                <a:cubicBezTo>
                  <a:pt x="1253613" y="108060"/>
                  <a:pt x="1238865" y="-39424"/>
                  <a:pt x="1238865" y="9983"/>
                </a:cubicBezTo>
                <a:cubicBezTo>
                  <a:pt x="1238865" y="88794"/>
                  <a:pt x="1245363" y="167579"/>
                  <a:pt x="1253613" y="245957"/>
                </a:cubicBezTo>
                <a:cubicBezTo>
                  <a:pt x="1255240" y="261418"/>
                  <a:pt x="1264091" y="275254"/>
                  <a:pt x="1268362" y="290202"/>
                </a:cubicBezTo>
                <a:cubicBezTo>
                  <a:pt x="1273931" y="309692"/>
                  <a:pt x="1285977" y="369262"/>
                  <a:pt x="1283110" y="349196"/>
                </a:cubicBezTo>
                <a:cubicBezTo>
                  <a:pt x="1275337" y="294785"/>
                  <a:pt x="1263445" y="241041"/>
                  <a:pt x="1253613" y="186964"/>
                </a:cubicBezTo>
                <a:cubicBezTo>
                  <a:pt x="1258529" y="152551"/>
                  <a:pt x="1251480" y="114113"/>
                  <a:pt x="1268362" y="83725"/>
                </a:cubicBezTo>
                <a:cubicBezTo>
                  <a:pt x="1296857" y="32433"/>
                  <a:pt x="1366134" y="61984"/>
                  <a:pt x="1401097" y="68977"/>
                </a:cubicBezTo>
                <a:cubicBezTo>
                  <a:pt x="1437004" y="176696"/>
                  <a:pt x="1423053" y="127303"/>
                  <a:pt x="1445342" y="216460"/>
                </a:cubicBezTo>
                <a:cubicBezTo>
                  <a:pt x="1450258" y="201712"/>
                  <a:pt x="1456719" y="187391"/>
                  <a:pt x="1460091" y="172215"/>
                </a:cubicBezTo>
                <a:cubicBezTo>
                  <a:pt x="1466578" y="143024"/>
                  <a:pt x="1460003" y="109689"/>
                  <a:pt x="1474839" y="83725"/>
                </a:cubicBezTo>
                <a:cubicBezTo>
                  <a:pt x="1482552" y="70227"/>
                  <a:pt x="1504336" y="73893"/>
                  <a:pt x="1519084" y="68977"/>
                </a:cubicBezTo>
                <a:cubicBezTo>
                  <a:pt x="1553497" y="73893"/>
                  <a:pt x="1603040" y="54801"/>
                  <a:pt x="1622323" y="83725"/>
                </a:cubicBezTo>
                <a:cubicBezTo>
                  <a:pt x="1652443" y="128906"/>
                  <a:pt x="1627634" y="192483"/>
                  <a:pt x="1637071" y="245957"/>
                </a:cubicBezTo>
                <a:cubicBezTo>
                  <a:pt x="1642474" y="276576"/>
                  <a:pt x="1666568" y="334448"/>
                  <a:pt x="1666568" y="334448"/>
                </a:cubicBezTo>
                <a:cubicBezTo>
                  <a:pt x="1696065" y="329532"/>
                  <a:pt x="1727732" y="331844"/>
                  <a:pt x="1755059" y="319699"/>
                </a:cubicBezTo>
                <a:cubicBezTo>
                  <a:pt x="1755062" y="319698"/>
                  <a:pt x="1820605" y="254152"/>
                  <a:pt x="1828800" y="2459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131840" y="1845184"/>
            <a:ext cx="2160787" cy="1007393"/>
          </a:xfrm>
          <a:custGeom>
            <a:avLst/>
            <a:gdLst>
              <a:gd name="connsiteX0" fmla="*/ 0 w 1607574"/>
              <a:gd name="connsiteY0" fmla="*/ 226348 h 605826"/>
              <a:gd name="connsiteX1" fmla="*/ 29497 w 1607574"/>
              <a:gd name="connsiteY1" fmla="*/ 373832 h 605826"/>
              <a:gd name="connsiteX2" fmla="*/ 58993 w 1607574"/>
              <a:gd name="connsiteY2" fmla="*/ 418077 h 605826"/>
              <a:gd name="connsiteX3" fmla="*/ 117987 w 1607574"/>
              <a:gd name="connsiteY3" fmla="*/ 550813 h 605826"/>
              <a:gd name="connsiteX4" fmla="*/ 147484 w 1607574"/>
              <a:gd name="connsiteY4" fmla="*/ 344335 h 605826"/>
              <a:gd name="connsiteX5" fmla="*/ 221226 w 1607574"/>
              <a:gd name="connsiteY5" fmla="*/ 285342 h 605826"/>
              <a:gd name="connsiteX6" fmla="*/ 250722 w 1607574"/>
              <a:gd name="connsiteY6" fmla="*/ 329587 h 605826"/>
              <a:gd name="connsiteX7" fmla="*/ 339213 w 1607574"/>
              <a:gd name="connsiteY7" fmla="*/ 418077 h 605826"/>
              <a:gd name="connsiteX8" fmla="*/ 353961 w 1607574"/>
              <a:gd name="connsiteY8" fmla="*/ 270594 h 605826"/>
              <a:gd name="connsiteX9" fmla="*/ 398206 w 1607574"/>
              <a:gd name="connsiteY9" fmla="*/ 241097 h 605826"/>
              <a:gd name="connsiteX10" fmla="*/ 427703 w 1607574"/>
              <a:gd name="connsiteY10" fmla="*/ 285342 h 605826"/>
              <a:gd name="connsiteX11" fmla="*/ 516193 w 1607574"/>
              <a:gd name="connsiteY11" fmla="*/ 359084 h 605826"/>
              <a:gd name="connsiteX12" fmla="*/ 634181 w 1607574"/>
              <a:gd name="connsiteY12" fmla="*/ 344335 h 605826"/>
              <a:gd name="connsiteX13" fmla="*/ 722671 w 1607574"/>
              <a:gd name="connsiteY13" fmla="*/ 285342 h 605826"/>
              <a:gd name="connsiteX14" fmla="*/ 737419 w 1607574"/>
              <a:gd name="connsiteY14" fmla="*/ 152606 h 605826"/>
              <a:gd name="connsiteX15" fmla="*/ 604684 w 1607574"/>
              <a:gd name="connsiteY15" fmla="*/ 167355 h 605826"/>
              <a:gd name="connsiteX16" fmla="*/ 560439 w 1607574"/>
              <a:gd name="connsiteY16" fmla="*/ 211600 h 605826"/>
              <a:gd name="connsiteX17" fmla="*/ 604684 w 1607574"/>
              <a:gd name="connsiteY17" fmla="*/ 403329 h 605826"/>
              <a:gd name="connsiteX18" fmla="*/ 648929 w 1607574"/>
              <a:gd name="connsiteY18" fmla="*/ 432826 h 605826"/>
              <a:gd name="connsiteX19" fmla="*/ 811161 w 1607574"/>
              <a:gd name="connsiteY19" fmla="*/ 418077 h 605826"/>
              <a:gd name="connsiteX20" fmla="*/ 870155 w 1607574"/>
              <a:gd name="connsiteY20" fmla="*/ 344335 h 605826"/>
              <a:gd name="connsiteX21" fmla="*/ 914400 w 1607574"/>
              <a:gd name="connsiteY21" fmla="*/ 300090 h 605826"/>
              <a:gd name="connsiteX22" fmla="*/ 943897 w 1607574"/>
              <a:gd name="connsiteY22" fmla="*/ 241097 h 605826"/>
              <a:gd name="connsiteX23" fmla="*/ 988142 w 1607574"/>
              <a:gd name="connsiteY23" fmla="*/ 196852 h 605826"/>
              <a:gd name="connsiteX24" fmla="*/ 1047135 w 1607574"/>
              <a:gd name="connsiteY24" fmla="*/ 108361 h 605826"/>
              <a:gd name="connsiteX25" fmla="*/ 1002890 w 1607574"/>
              <a:gd name="connsiteY25" fmla="*/ 137858 h 605826"/>
              <a:gd name="connsiteX26" fmla="*/ 988142 w 1607574"/>
              <a:gd name="connsiteY26" fmla="*/ 182103 h 605826"/>
              <a:gd name="connsiteX27" fmla="*/ 973393 w 1607574"/>
              <a:gd name="connsiteY27" fmla="*/ 329587 h 605826"/>
              <a:gd name="connsiteX28" fmla="*/ 1017639 w 1607574"/>
              <a:gd name="connsiteY28" fmla="*/ 359084 h 605826"/>
              <a:gd name="connsiteX29" fmla="*/ 1120877 w 1607574"/>
              <a:gd name="connsiteY29" fmla="*/ 329587 h 605826"/>
              <a:gd name="connsiteX30" fmla="*/ 1194619 w 1607574"/>
              <a:gd name="connsiteY30" fmla="*/ 241097 h 605826"/>
              <a:gd name="connsiteX31" fmla="*/ 1209368 w 1607574"/>
              <a:gd name="connsiteY31" fmla="*/ 196852 h 605826"/>
              <a:gd name="connsiteX32" fmla="*/ 1238864 w 1607574"/>
              <a:gd name="connsiteY32" fmla="*/ 152606 h 605826"/>
              <a:gd name="connsiteX33" fmla="*/ 1253613 w 1607574"/>
              <a:gd name="connsiteY33" fmla="*/ 78865 h 605826"/>
              <a:gd name="connsiteX34" fmla="*/ 1238864 w 1607574"/>
              <a:gd name="connsiteY34" fmla="*/ 5123 h 605826"/>
              <a:gd name="connsiteX35" fmla="*/ 1268361 w 1607574"/>
              <a:gd name="connsiteY35" fmla="*/ 314839 h 605826"/>
              <a:gd name="connsiteX36" fmla="*/ 1297858 w 1607574"/>
              <a:gd name="connsiteY36" fmla="*/ 182103 h 605826"/>
              <a:gd name="connsiteX37" fmla="*/ 1312606 w 1607574"/>
              <a:gd name="connsiteY37" fmla="*/ 137858 h 605826"/>
              <a:gd name="connsiteX38" fmla="*/ 1401097 w 1607574"/>
              <a:gd name="connsiteY38" fmla="*/ 93613 h 605826"/>
              <a:gd name="connsiteX39" fmla="*/ 1430593 w 1607574"/>
              <a:gd name="connsiteY39" fmla="*/ 152606 h 605826"/>
              <a:gd name="connsiteX40" fmla="*/ 1445342 w 1607574"/>
              <a:gd name="connsiteY40" fmla="*/ 196852 h 605826"/>
              <a:gd name="connsiteX41" fmla="*/ 1519084 w 1607574"/>
              <a:gd name="connsiteY41" fmla="*/ 64116 h 605826"/>
              <a:gd name="connsiteX42" fmla="*/ 1548581 w 1607574"/>
              <a:gd name="connsiteY42" fmla="*/ 108361 h 605826"/>
              <a:gd name="connsiteX43" fmla="*/ 1563329 w 1607574"/>
              <a:gd name="connsiteY43" fmla="*/ 196852 h 605826"/>
              <a:gd name="connsiteX44" fmla="*/ 1578077 w 1607574"/>
              <a:gd name="connsiteY44" fmla="*/ 255845 h 605826"/>
              <a:gd name="connsiteX45" fmla="*/ 1607574 w 1607574"/>
              <a:gd name="connsiteY45" fmla="*/ 300090 h 60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07574" h="605826">
                <a:moveTo>
                  <a:pt x="0" y="226348"/>
                </a:moveTo>
                <a:cubicBezTo>
                  <a:pt x="3328" y="246319"/>
                  <a:pt x="17494" y="345825"/>
                  <a:pt x="29497" y="373832"/>
                </a:cubicBezTo>
                <a:cubicBezTo>
                  <a:pt x="36479" y="390124"/>
                  <a:pt x="51794" y="401880"/>
                  <a:pt x="58993" y="418077"/>
                </a:cubicBezTo>
                <a:cubicBezTo>
                  <a:pt x="129194" y="576031"/>
                  <a:pt x="51234" y="450684"/>
                  <a:pt x="117987" y="550813"/>
                </a:cubicBezTo>
                <a:cubicBezTo>
                  <a:pt x="162317" y="683807"/>
                  <a:pt x="115081" y="560352"/>
                  <a:pt x="147484" y="344335"/>
                </a:cubicBezTo>
                <a:cubicBezTo>
                  <a:pt x="154506" y="297521"/>
                  <a:pt x="187440" y="296604"/>
                  <a:pt x="221226" y="285342"/>
                </a:cubicBezTo>
                <a:cubicBezTo>
                  <a:pt x="231058" y="300090"/>
                  <a:pt x="238946" y="316339"/>
                  <a:pt x="250722" y="329587"/>
                </a:cubicBezTo>
                <a:cubicBezTo>
                  <a:pt x="278436" y="360765"/>
                  <a:pt x="339213" y="418077"/>
                  <a:pt x="339213" y="418077"/>
                </a:cubicBezTo>
                <a:cubicBezTo>
                  <a:pt x="344129" y="368916"/>
                  <a:pt x="338337" y="317465"/>
                  <a:pt x="353961" y="270594"/>
                </a:cubicBezTo>
                <a:cubicBezTo>
                  <a:pt x="359566" y="253778"/>
                  <a:pt x="380825" y="237621"/>
                  <a:pt x="398206" y="241097"/>
                </a:cubicBezTo>
                <a:cubicBezTo>
                  <a:pt x="415587" y="244573"/>
                  <a:pt x="416355" y="271725"/>
                  <a:pt x="427703" y="285342"/>
                </a:cubicBezTo>
                <a:cubicBezTo>
                  <a:pt x="463190" y="327926"/>
                  <a:pt x="472688" y="330081"/>
                  <a:pt x="516193" y="359084"/>
                </a:cubicBezTo>
                <a:cubicBezTo>
                  <a:pt x="555522" y="354168"/>
                  <a:pt x="596855" y="357666"/>
                  <a:pt x="634181" y="344335"/>
                </a:cubicBezTo>
                <a:cubicBezTo>
                  <a:pt x="667566" y="332412"/>
                  <a:pt x="722671" y="285342"/>
                  <a:pt x="722671" y="285342"/>
                </a:cubicBezTo>
                <a:cubicBezTo>
                  <a:pt x="757084" y="182103"/>
                  <a:pt x="762000" y="226349"/>
                  <a:pt x="737419" y="152606"/>
                </a:cubicBezTo>
                <a:cubicBezTo>
                  <a:pt x="693174" y="157522"/>
                  <a:pt x="646917" y="153277"/>
                  <a:pt x="604684" y="167355"/>
                </a:cubicBezTo>
                <a:cubicBezTo>
                  <a:pt x="584897" y="173951"/>
                  <a:pt x="563611" y="190985"/>
                  <a:pt x="560439" y="211600"/>
                </a:cubicBezTo>
                <a:cubicBezTo>
                  <a:pt x="551198" y="271667"/>
                  <a:pt x="557020" y="355665"/>
                  <a:pt x="604684" y="403329"/>
                </a:cubicBezTo>
                <a:cubicBezTo>
                  <a:pt x="617218" y="415863"/>
                  <a:pt x="634181" y="422994"/>
                  <a:pt x="648929" y="432826"/>
                </a:cubicBezTo>
                <a:cubicBezTo>
                  <a:pt x="703006" y="427910"/>
                  <a:pt x="758066" y="429454"/>
                  <a:pt x="811161" y="418077"/>
                </a:cubicBezTo>
                <a:cubicBezTo>
                  <a:pt x="875296" y="404334"/>
                  <a:pt x="843701" y="384016"/>
                  <a:pt x="870155" y="344335"/>
                </a:cubicBezTo>
                <a:cubicBezTo>
                  <a:pt x="881725" y="326981"/>
                  <a:pt x="902277" y="317062"/>
                  <a:pt x="914400" y="300090"/>
                </a:cubicBezTo>
                <a:cubicBezTo>
                  <a:pt x="927179" y="282200"/>
                  <a:pt x="931118" y="258987"/>
                  <a:pt x="943897" y="241097"/>
                </a:cubicBezTo>
                <a:cubicBezTo>
                  <a:pt x="956020" y="224125"/>
                  <a:pt x="975337" y="213316"/>
                  <a:pt x="988142" y="196852"/>
                </a:cubicBezTo>
                <a:cubicBezTo>
                  <a:pt x="1009907" y="168869"/>
                  <a:pt x="1076632" y="88696"/>
                  <a:pt x="1047135" y="108361"/>
                </a:cubicBezTo>
                <a:lnTo>
                  <a:pt x="1002890" y="137858"/>
                </a:lnTo>
                <a:cubicBezTo>
                  <a:pt x="997974" y="152606"/>
                  <a:pt x="995094" y="168198"/>
                  <a:pt x="988142" y="182103"/>
                </a:cubicBezTo>
                <a:cubicBezTo>
                  <a:pt x="954935" y="248517"/>
                  <a:pt x="925598" y="222048"/>
                  <a:pt x="973393" y="329587"/>
                </a:cubicBezTo>
                <a:cubicBezTo>
                  <a:pt x="980592" y="345785"/>
                  <a:pt x="1002890" y="349252"/>
                  <a:pt x="1017639" y="359084"/>
                </a:cubicBezTo>
                <a:cubicBezTo>
                  <a:pt x="1025502" y="357118"/>
                  <a:pt x="1108185" y="338048"/>
                  <a:pt x="1120877" y="329587"/>
                </a:cubicBezTo>
                <a:cubicBezTo>
                  <a:pt x="1145340" y="313279"/>
                  <a:pt x="1181016" y="268303"/>
                  <a:pt x="1194619" y="241097"/>
                </a:cubicBezTo>
                <a:cubicBezTo>
                  <a:pt x="1201572" y="227192"/>
                  <a:pt x="1202416" y="210757"/>
                  <a:pt x="1209368" y="196852"/>
                </a:cubicBezTo>
                <a:cubicBezTo>
                  <a:pt x="1217295" y="180998"/>
                  <a:pt x="1229032" y="167355"/>
                  <a:pt x="1238864" y="152606"/>
                </a:cubicBezTo>
                <a:cubicBezTo>
                  <a:pt x="1243780" y="128026"/>
                  <a:pt x="1253613" y="103932"/>
                  <a:pt x="1253613" y="78865"/>
                </a:cubicBezTo>
                <a:cubicBezTo>
                  <a:pt x="1253613" y="53798"/>
                  <a:pt x="1238864" y="-19944"/>
                  <a:pt x="1238864" y="5123"/>
                </a:cubicBezTo>
                <a:cubicBezTo>
                  <a:pt x="1238864" y="212320"/>
                  <a:pt x="1237168" y="190063"/>
                  <a:pt x="1268361" y="314839"/>
                </a:cubicBezTo>
                <a:cubicBezTo>
                  <a:pt x="1301561" y="215243"/>
                  <a:pt x="1263253" y="337830"/>
                  <a:pt x="1297858" y="182103"/>
                </a:cubicBezTo>
                <a:cubicBezTo>
                  <a:pt x="1301230" y="166927"/>
                  <a:pt x="1302894" y="149997"/>
                  <a:pt x="1312606" y="137858"/>
                </a:cubicBezTo>
                <a:cubicBezTo>
                  <a:pt x="1333399" y="111867"/>
                  <a:pt x="1371950" y="103329"/>
                  <a:pt x="1401097" y="93613"/>
                </a:cubicBezTo>
                <a:cubicBezTo>
                  <a:pt x="1410929" y="113277"/>
                  <a:pt x="1421933" y="132398"/>
                  <a:pt x="1430593" y="152606"/>
                </a:cubicBezTo>
                <a:cubicBezTo>
                  <a:pt x="1436717" y="166895"/>
                  <a:pt x="1437343" y="210183"/>
                  <a:pt x="1445342" y="196852"/>
                </a:cubicBezTo>
                <a:cubicBezTo>
                  <a:pt x="1536831" y="44375"/>
                  <a:pt x="1414053" y="99128"/>
                  <a:pt x="1519084" y="64116"/>
                </a:cubicBezTo>
                <a:cubicBezTo>
                  <a:pt x="1528916" y="78864"/>
                  <a:pt x="1542976" y="91545"/>
                  <a:pt x="1548581" y="108361"/>
                </a:cubicBezTo>
                <a:cubicBezTo>
                  <a:pt x="1558037" y="136730"/>
                  <a:pt x="1557465" y="167529"/>
                  <a:pt x="1563329" y="196852"/>
                </a:cubicBezTo>
                <a:cubicBezTo>
                  <a:pt x="1567304" y="216728"/>
                  <a:pt x="1572508" y="236355"/>
                  <a:pt x="1578077" y="255845"/>
                </a:cubicBezTo>
                <a:cubicBezTo>
                  <a:pt x="1592051" y="304754"/>
                  <a:pt x="1578016" y="300090"/>
                  <a:pt x="1607574" y="300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940152" y="1337814"/>
            <a:ext cx="2172359" cy="858310"/>
          </a:xfrm>
          <a:custGeom>
            <a:avLst/>
            <a:gdLst>
              <a:gd name="connsiteX0" fmla="*/ 0 w 1710813"/>
              <a:gd name="connsiteY0" fmla="*/ 162232 h 492633"/>
              <a:gd name="connsiteX1" fmla="*/ 29497 w 1710813"/>
              <a:gd name="connsiteY1" fmla="*/ 353961 h 492633"/>
              <a:gd name="connsiteX2" fmla="*/ 58994 w 1710813"/>
              <a:gd name="connsiteY2" fmla="*/ 398206 h 492633"/>
              <a:gd name="connsiteX3" fmla="*/ 88490 w 1710813"/>
              <a:gd name="connsiteY3" fmla="*/ 486697 h 492633"/>
              <a:gd name="connsiteX4" fmla="*/ 117987 w 1710813"/>
              <a:gd name="connsiteY4" fmla="*/ 398206 h 492633"/>
              <a:gd name="connsiteX5" fmla="*/ 162232 w 1710813"/>
              <a:gd name="connsiteY5" fmla="*/ 309716 h 492633"/>
              <a:gd name="connsiteX6" fmla="*/ 206477 w 1710813"/>
              <a:gd name="connsiteY6" fmla="*/ 280219 h 492633"/>
              <a:gd name="connsiteX7" fmla="*/ 294968 w 1710813"/>
              <a:gd name="connsiteY7" fmla="*/ 250723 h 492633"/>
              <a:gd name="connsiteX8" fmla="*/ 324465 w 1710813"/>
              <a:gd name="connsiteY8" fmla="*/ 294968 h 492633"/>
              <a:gd name="connsiteX9" fmla="*/ 427703 w 1710813"/>
              <a:gd name="connsiteY9" fmla="*/ 250723 h 492633"/>
              <a:gd name="connsiteX10" fmla="*/ 530942 w 1710813"/>
              <a:gd name="connsiteY10" fmla="*/ 221226 h 492633"/>
              <a:gd name="connsiteX11" fmla="*/ 663677 w 1710813"/>
              <a:gd name="connsiteY11" fmla="*/ 191729 h 492633"/>
              <a:gd name="connsiteX12" fmla="*/ 693174 w 1710813"/>
              <a:gd name="connsiteY12" fmla="*/ 147484 h 492633"/>
              <a:gd name="connsiteX13" fmla="*/ 619432 w 1710813"/>
              <a:gd name="connsiteY13" fmla="*/ 58993 h 492633"/>
              <a:gd name="connsiteX14" fmla="*/ 589936 w 1710813"/>
              <a:gd name="connsiteY14" fmla="*/ 103239 h 492633"/>
              <a:gd name="connsiteX15" fmla="*/ 560439 w 1710813"/>
              <a:gd name="connsiteY15" fmla="*/ 398206 h 492633"/>
              <a:gd name="connsiteX16" fmla="*/ 722671 w 1710813"/>
              <a:gd name="connsiteY16" fmla="*/ 383458 h 492633"/>
              <a:gd name="connsiteX17" fmla="*/ 752168 w 1710813"/>
              <a:gd name="connsiteY17" fmla="*/ 339213 h 492633"/>
              <a:gd name="connsiteX18" fmla="*/ 781665 w 1710813"/>
              <a:gd name="connsiteY18" fmla="*/ 250723 h 492633"/>
              <a:gd name="connsiteX19" fmla="*/ 811161 w 1710813"/>
              <a:gd name="connsiteY19" fmla="*/ 206477 h 492633"/>
              <a:gd name="connsiteX20" fmla="*/ 855406 w 1710813"/>
              <a:gd name="connsiteY20" fmla="*/ 117987 h 492633"/>
              <a:gd name="connsiteX21" fmla="*/ 914400 w 1710813"/>
              <a:gd name="connsiteY21" fmla="*/ 88490 h 492633"/>
              <a:gd name="connsiteX22" fmla="*/ 958645 w 1710813"/>
              <a:gd name="connsiteY22" fmla="*/ 58993 h 492633"/>
              <a:gd name="connsiteX23" fmla="*/ 943897 w 1710813"/>
              <a:gd name="connsiteY23" fmla="*/ 103239 h 492633"/>
              <a:gd name="connsiteX24" fmla="*/ 899652 w 1710813"/>
              <a:gd name="connsiteY24" fmla="*/ 191729 h 492633"/>
              <a:gd name="connsiteX25" fmla="*/ 914400 w 1710813"/>
              <a:gd name="connsiteY25" fmla="*/ 309716 h 492633"/>
              <a:gd name="connsiteX26" fmla="*/ 958645 w 1710813"/>
              <a:gd name="connsiteY26" fmla="*/ 324464 h 492633"/>
              <a:gd name="connsiteX27" fmla="*/ 1106129 w 1710813"/>
              <a:gd name="connsiteY27" fmla="*/ 309716 h 492633"/>
              <a:gd name="connsiteX28" fmla="*/ 1150374 w 1710813"/>
              <a:gd name="connsiteY28" fmla="*/ 294968 h 492633"/>
              <a:gd name="connsiteX29" fmla="*/ 1238865 w 1710813"/>
              <a:gd name="connsiteY29" fmla="*/ 221226 h 492633"/>
              <a:gd name="connsiteX30" fmla="*/ 1297858 w 1710813"/>
              <a:gd name="connsiteY30" fmla="*/ 132735 h 492633"/>
              <a:gd name="connsiteX31" fmla="*/ 1283110 w 1710813"/>
              <a:gd name="connsiteY31" fmla="*/ 29497 h 492633"/>
              <a:gd name="connsiteX32" fmla="*/ 1312606 w 1710813"/>
              <a:gd name="connsiteY32" fmla="*/ 176981 h 492633"/>
              <a:gd name="connsiteX33" fmla="*/ 1327355 w 1710813"/>
              <a:gd name="connsiteY33" fmla="*/ 221226 h 492633"/>
              <a:gd name="connsiteX34" fmla="*/ 1342103 w 1710813"/>
              <a:gd name="connsiteY34" fmla="*/ 176981 h 492633"/>
              <a:gd name="connsiteX35" fmla="*/ 1356852 w 1710813"/>
              <a:gd name="connsiteY35" fmla="*/ 14748 h 492633"/>
              <a:gd name="connsiteX36" fmla="*/ 1401097 w 1710813"/>
              <a:gd name="connsiteY36" fmla="*/ 0 h 492633"/>
              <a:gd name="connsiteX37" fmla="*/ 1489587 w 1710813"/>
              <a:gd name="connsiteY37" fmla="*/ 14748 h 492633"/>
              <a:gd name="connsiteX38" fmla="*/ 1548581 w 1710813"/>
              <a:gd name="connsiteY38" fmla="*/ 29497 h 492633"/>
              <a:gd name="connsiteX39" fmla="*/ 1592826 w 1710813"/>
              <a:gd name="connsiteY39" fmla="*/ 235974 h 492633"/>
              <a:gd name="connsiteX40" fmla="*/ 1637071 w 1710813"/>
              <a:gd name="connsiteY40" fmla="*/ 250723 h 492633"/>
              <a:gd name="connsiteX41" fmla="*/ 1710813 w 1710813"/>
              <a:gd name="connsiteY41" fmla="*/ 235974 h 49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10813" h="492633">
                <a:moveTo>
                  <a:pt x="0" y="162232"/>
                </a:moveTo>
                <a:cubicBezTo>
                  <a:pt x="2961" y="188885"/>
                  <a:pt x="10336" y="309254"/>
                  <a:pt x="29497" y="353961"/>
                </a:cubicBezTo>
                <a:cubicBezTo>
                  <a:pt x="36480" y="370253"/>
                  <a:pt x="49162" y="383458"/>
                  <a:pt x="58994" y="398206"/>
                </a:cubicBezTo>
                <a:cubicBezTo>
                  <a:pt x="68826" y="427703"/>
                  <a:pt x="78658" y="516194"/>
                  <a:pt x="88490" y="486697"/>
                </a:cubicBezTo>
                <a:lnTo>
                  <a:pt x="117987" y="398206"/>
                </a:lnTo>
                <a:cubicBezTo>
                  <a:pt x="129982" y="362223"/>
                  <a:pt x="133644" y="338304"/>
                  <a:pt x="162232" y="309716"/>
                </a:cubicBezTo>
                <a:cubicBezTo>
                  <a:pt x="174766" y="297182"/>
                  <a:pt x="190279" y="287418"/>
                  <a:pt x="206477" y="280219"/>
                </a:cubicBezTo>
                <a:cubicBezTo>
                  <a:pt x="234890" y="267591"/>
                  <a:pt x="294968" y="250723"/>
                  <a:pt x="294968" y="250723"/>
                </a:cubicBezTo>
                <a:cubicBezTo>
                  <a:pt x="304800" y="265471"/>
                  <a:pt x="307649" y="289363"/>
                  <a:pt x="324465" y="294968"/>
                </a:cubicBezTo>
                <a:cubicBezTo>
                  <a:pt x="361296" y="307245"/>
                  <a:pt x="401010" y="264070"/>
                  <a:pt x="427703" y="250723"/>
                </a:cubicBezTo>
                <a:cubicBezTo>
                  <a:pt x="447417" y="240866"/>
                  <a:pt x="513923" y="225008"/>
                  <a:pt x="530942" y="221226"/>
                </a:cubicBezTo>
                <a:cubicBezTo>
                  <a:pt x="699443" y="183781"/>
                  <a:pt x="519814" y="227694"/>
                  <a:pt x="663677" y="191729"/>
                </a:cubicBezTo>
                <a:cubicBezTo>
                  <a:pt x="673509" y="176981"/>
                  <a:pt x="693174" y="165209"/>
                  <a:pt x="693174" y="147484"/>
                </a:cubicBezTo>
                <a:cubicBezTo>
                  <a:pt x="693174" y="97586"/>
                  <a:pt x="651798" y="80571"/>
                  <a:pt x="619432" y="58993"/>
                </a:cubicBezTo>
                <a:cubicBezTo>
                  <a:pt x="609600" y="73742"/>
                  <a:pt x="601284" y="89622"/>
                  <a:pt x="589936" y="103239"/>
                </a:cubicBezTo>
                <a:cubicBezTo>
                  <a:pt x="487628" y="226009"/>
                  <a:pt x="539902" y="49084"/>
                  <a:pt x="560439" y="398206"/>
                </a:cubicBezTo>
                <a:cubicBezTo>
                  <a:pt x="614516" y="393290"/>
                  <a:pt x="670772" y="399427"/>
                  <a:pt x="722671" y="383458"/>
                </a:cubicBezTo>
                <a:cubicBezTo>
                  <a:pt x="739613" y="378245"/>
                  <a:pt x="744969" y="355411"/>
                  <a:pt x="752168" y="339213"/>
                </a:cubicBezTo>
                <a:cubicBezTo>
                  <a:pt x="764796" y="310801"/>
                  <a:pt x="764419" y="276594"/>
                  <a:pt x="781665" y="250723"/>
                </a:cubicBezTo>
                <a:cubicBezTo>
                  <a:pt x="791497" y="235974"/>
                  <a:pt x="803234" y="222331"/>
                  <a:pt x="811161" y="206477"/>
                </a:cubicBezTo>
                <a:cubicBezTo>
                  <a:pt x="829854" y="169091"/>
                  <a:pt x="819181" y="148174"/>
                  <a:pt x="855406" y="117987"/>
                </a:cubicBezTo>
                <a:cubicBezTo>
                  <a:pt x="872296" y="103912"/>
                  <a:pt x="895311" y="99398"/>
                  <a:pt x="914400" y="88490"/>
                </a:cubicBezTo>
                <a:cubicBezTo>
                  <a:pt x="929790" y="79696"/>
                  <a:pt x="943897" y="68825"/>
                  <a:pt x="958645" y="58993"/>
                </a:cubicBezTo>
                <a:cubicBezTo>
                  <a:pt x="953729" y="73742"/>
                  <a:pt x="950849" y="89334"/>
                  <a:pt x="943897" y="103239"/>
                </a:cubicBezTo>
                <a:cubicBezTo>
                  <a:pt x="886716" y="217603"/>
                  <a:pt x="936723" y="80515"/>
                  <a:pt x="899652" y="191729"/>
                </a:cubicBezTo>
                <a:cubicBezTo>
                  <a:pt x="904568" y="231058"/>
                  <a:pt x="898303" y="273497"/>
                  <a:pt x="914400" y="309716"/>
                </a:cubicBezTo>
                <a:cubicBezTo>
                  <a:pt x="920714" y="323922"/>
                  <a:pt x="943099" y="324464"/>
                  <a:pt x="958645" y="324464"/>
                </a:cubicBezTo>
                <a:cubicBezTo>
                  <a:pt x="1008052" y="324464"/>
                  <a:pt x="1056968" y="314632"/>
                  <a:pt x="1106129" y="309716"/>
                </a:cubicBezTo>
                <a:cubicBezTo>
                  <a:pt x="1120877" y="304800"/>
                  <a:pt x="1136469" y="301920"/>
                  <a:pt x="1150374" y="294968"/>
                </a:cubicBezTo>
                <a:cubicBezTo>
                  <a:pt x="1181358" y="279476"/>
                  <a:pt x="1218110" y="247911"/>
                  <a:pt x="1238865" y="221226"/>
                </a:cubicBezTo>
                <a:cubicBezTo>
                  <a:pt x="1260630" y="193243"/>
                  <a:pt x="1297858" y="132735"/>
                  <a:pt x="1297858" y="132735"/>
                </a:cubicBezTo>
                <a:cubicBezTo>
                  <a:pt x="1292942" y="98322"/>
                  <a:pt x="1272118" y="-3481"/>
                  <a:pt x="1283110" y="29497"/>
                </a:cubicBezTo>
                <a:cubicBezTo>
                  <a:pt x="1298963" y="77059"/>
                  <a:pt x="1296751" y="129419"/>
                  <a:pt x="1312606" y="176981"/>
                </a:cubicBezTo>
                <a:lnTo>
                  <a:pt x="1327355" y="221226"/>
                </a:lnTo>
                <a:cubicBezTo>
                  <a:pt x="1332271" y="206478"/>
                  <a:pt x="1339904" y="192371"/>
                  <a:pt x="1342103" y="176981"/>
                </a:cubicBezTo>
                <a:cubicBezTo>
                  <a:pt x="1349782" y="123226"/>
                  <a:pt x="1339681" y="66262"/>
                  <a:pt x="1356852" y="14748"/>
                </a:cubicBezTo>
                <a:cubicBezTo>
                  <a:pt x="1361768" y="0"/>
                  <a:pt x="1386349" y="4916"/>
                  <a:pt x="1401097" y="0"/>
                </a:cubicBezTo>
                <a:cubicBezTo>
                  <a:pt x="1430594" y="4916"/>
                  <a:pt x="1460264" y="8883"/>
                  <a:pt x="1489587" y="14748"/>
                </a:cubicBezTo>
                <a:cubicBezTo>
                  <a:pt x="1509463" y="18723"/>
                  <a:pt x="1540785" y="10786"/>
                  <a:pt x="1548581" y="29497"/>
                </a:cubicBezTo>
                <a:cubicBezTo>
                  <a:pt x="1572933" y="87941"/>
                  <a:pt x="1530597" y="186191"/>
                  <a:pt x="1592826" y="235974"/>
                </a:cubicBezTo>
                <a:cubicBezTo>
                  <a:pt x="1604965" y="245686"/>
                  <a:pt x="1622323" y="245807"/>
                  <a:pt x="1637071" y="250723"/>
                </a:cubicBezTo>
                <a:lnTo>
                  <a:pt x="1710813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410553" y="2174976"/>
            <a:ext cx="2265903" cy="773725"/>
          </a:xfrm>
          <a:custGeom>
            <a:avLst/>
            <a:gdLst>
              <a:gd name="connsiteX0" fmla="*/ 76615 w 1492460"/>
              <a:gd name="connsiteY0" fmla="*/ 339213 h 516194"/>
              <a:gd name="connsiteX1" fmla="*/ 106111 w 1492460"/>
              <a:gd name="connsiteY1" fmla="*/ 294968 h 516194"/>
              <a:gd name="connsiteX2" fmla="*/ 150357 w 1492460"/>
              <a:gd name="connsiteY2" fmla="*/ 250723 h 516194"/>
              <a:gd name="connsiteX3" fmla="*/ 165105 w 1492460"/>
              <a:gd name="connsiteY3" fmla="*/ 191729 h 516194"/>
              <a:gd name="connsiteX4" fmla="*/ 120860 w 1492460"/>
              <a:gd name="connsiteY4" fmla="*/ 206477 h 516194"/>
              <a:gd name="connsiteX5" fmla="*/ 91363 w 1492460"/>
              <a:gd name="connsiteY5" fmla="*/ 250723 h 516194"/>
              <a:gd name="connsiteX6" fmla="*/ 17621 w 1492460"/>
              <a:gd name="connsiteY6" fmla="*/ 309716 h 516194"/>
              <a:gd name="connsiteX7" fmla="*/ 17621 w 1492460"/>
              <a:gd name="connsiteY7" fmla="*/ 427703 h 516194"/>
              <a:gd name="connsiteX8" fmla="*/ 106111 w 1492460"/>
              <a:gd name="connsiteY8" fmla="*/ 516194 h 516194"/>
              <a:gd name="connsiteX9" fmla="*/ 312589 w 1492460"/>
              <a:gd name="connsiteY9" fmla="*/ 457200 h 516194"/>
              <a:gd name="connsiteX10" fmla="*/ 342086 w 1492460"/>
              <a:gd name="connsiteY10" fmla="*/ 412955 h 516194"/>
              <a:gd name="connsiteX11" fmla="*/ 371582 w 1492460"/>
              <a:gd name="connsiteY11" fmla="*/ 324465 h 516194"/>
              <a:gd name="connsiteX12" fmla="*/ 386331 w 1492460"/>
              <a:gd name="connsiteY12" fmla="*/ 280219 h 516194"/>
              <a:gd name="connsiteX13" fmla="*/ 371582 w 1492460"/>
              <a:gd name="connsiteY13" fmla="*/ 162232 h 516194"/>
              <a:gd name="connsiteX14" fmla="*/ 327337 w 1492460"/>
              <a:gd name="connsiteY14" fmla="*/ 132735 h 516194"/>
              <a:gd name="connsiteX15" fmla="*/ 297840 w 1492460"/>
              <a:gd name="connsiteY15" fmla="*/ 221226 h 516194"/>
              <a:gd name="connsiteX16" fmla="*/ 268344 w 1492460"/>
              <a:gd name="connsiteY16" fmla="*/ 398206 h 516194"/>
              <a:gd name="connsiteX17" fmla="*/ 253595 w 1492460"/>
              <a:gd name="connsiteY17" fmla="*/ 486697 h 516194"/>
              <a:gd name="connsiteX18" fmla="*/ 268344 w 1492460"/>
              <a:gd name="connsiteY18" fmla="*/ 309716 h 516194"/>
              <a:gd name="connsiteX19" fmla="*/ 342086 w 1492460"/>
              <a:gd name="connsiteY19" fmla="*/ 250723 h 516194"/>
              <a:gd name="connsiteX20" fmla="*/ 415828 w 1492460"/>
              <a:gd name="connsiteY20" fmla="*/ 235974 h 516194"/>
              <a:gd name="connsiteX21" fmla="*/ 533815 w 1492460"/>
              <a:gd name="connsiteY21" fmla="*/ 250723 h 516194"/>
              <a:gd name="connsiteX22" fmla="*/ 548563 w 1492460"/>
              <a:gd name="connsiteY22" fmla="*/ 427703 h 516194"/>
              <a:gd name="connsiteX23" fmla="*/ 563311 w 1492460"/>
              <a:gd name="connsiteY23" fmla="*/ 471948 h 516194"/>
              <a:gd name="connsiteX24" fmla="*/ 607557 w 1492460"/>
              <a:gd name="connsiteY24" fmla="*/ 501445 h 516194"/>
              <a:gd name="connsiteX25" fmla="*/ 784537 w 1492460"/>
              <a:gd name="connsiteY25" fmla="*/ 427703 h 516194"/>
              <a:gd name="connsiteX26" fmla="*/ 828782 w 1492460"/>
              <a:gd name="connsiteY26" fmla="*/ 398206 h 516194"/>
              <a:gd name="connsiteX27" fmla="*/ 858279 w 1492460"/>
              <a:gd name="connsiteY27" fmla="*/ 309716 h 516194"/>
              <a:gd name="connsiteX28" fmla="*/ 873028 w 1492460"/>
              <a:gd name="connsiteY28" fmla="*/ 265471 h 516194"/>
              <a:gd name="connsiteX29" fmla="*/ 858279 w 1492460"/>
              <a:gd name="connsiteY29" fmla="*/ 191729 h 516194"/>
              <a:gd name="connsiteX30" fmla="*/ 755040 w 1492460"/>
              <a:gd name="connsiteY30" fmla="*/ 206477 h 516194"/>
              <a:gd name="connsiteX31" fmla="*/ 740292 w 1492460"/>
              <a:gd name="connsiteY31" fmla="*/ 250723 h 516194"/>
              <a:gd name="connsiteX32" fmla="*/ 755040 w 1492460"/>
              <a:gd name="connsiteY32" fmla="*/ 368710 h 516194"/>
              <a:gd name="connsiteX33" fmla="*/ 902524 w 1492460"/>
              <a:gd name="connsiteY33" fmla="*/ 412955 h 516194"/>
              <a:gd name="connsiteX34" fmla="*/ 976266 w 1492460"/>
              <a:gd name="connsiteY34" fmla="*/ 398206 h 516194"/>
              <a:gd name="connsiteX35" fmla="*/ 1005763 w 1492460"/>
              <a:gd name="connsiteY35" fmla="*/ 353961 h 516194"/>
              <a:gd name="connsiteX36" fmla="*/ 1064757 w 1492460"/>
              <a:gd name="connsiteY36" fmla="*/ 250723 h 516194"/>
              <a:gd name="connsiteX37" fmla="*/ 1079505 w 1492460"/>
              <a:gd name="connsiteY37" fmla="*/ 191729 h 516194"/>
              <a:gd name="connsiteX38" fmla="*/ 1109002 w 1492460"/>
              <a:gd name="connsiteY38" fmla="*/ 132735 h 516194"/>
              <a:gd name="connsiteX39" fmla="*/ 1197492 w 1492460"/>
              <a:gd name="connsiteY39" fmla="*/ 0 h 516194"/>
              <a:gd name="connsiteX40" fmla="*/ 1241737 w 1492460"/>
              <a:gd name="connsiteY40" fmla="*/ 14748 h 516194"/>
              <a:gd name="connsiteX41" fmla="*/ 1256486 w 1492460"/>
              <a:gd name="connsiteY41" fmla="*/ 58994 h 516194"/>
              <a:gd name="connsiteX42" fmla="*/ 1285982 w 1492460"/>
              <a:gd name="connsiteY42" fmla="*/ 103239 h 516194"/>
              <a:gd name="connsiteX43" fmla="*/ 1344976 w 1492460"/>
              <a:gd name="connsiteY43" fmla="*/ 191729 h 516194"/>
              <a:gd name="connsiteX44" fmla="*/ 1359724 w 1492460"/>
              <a:gd name="connsiteY44" fmla="*/ 235974 h 516194"/>
              <a:gd name="connsiteX45" fmla="*/ 1315479 w 1492460"/>
              <a:gd name="connsiteY45" fmla="*/ 250723 h 516194"/>
              <a:gd name="connsiteX46" fmla="*/ 1226989 w 1492460"/>
              <a:gd name="connsiteY46" fmla="*/ 235974 h 516194"/>
              <a:gd name="connsiteX47" fmla="*/ 1182744 w 1492460"/>
              <a:gd name="connsiteY47" fmla="*/ 206477 h 516194"/>
              <a:gd name="connsiteX48" fmla="*/ 1197492 w 1492460"/>
              <a:gd name="connsiteY48" fmla="*/ 117987 h 516194"/>
              <a:gd name="connsiteX49" fmla="*/ 1285982 w 1492460"/>
              <a:gd name="connsiteY49" fmla="*/ 88490 h 516194"/>
              <a:gd name="connsiteX50" fmla="*/ 1492460 w 1492460"/>
              <a:gd name="connsiteY50" fmla="*/ 73742 h 51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92460" h="516194">
                <a:moveTo>
                  <a:pt x="76615" y="339213"/>
                </a:moveTo>
                <a:cubicBezTo>
                  <a:pt x="86447" y="324465"/>
                  <a:pt x="94764" y="308585"/>
                  <a:pt x="106111" y="294968"/>
                </a:cubicBezTo>
                <a:cubicBezTo>
                  <a:pt x="119464" y="278945"/>
                  <a:pt x="140009" y="268832"/>
                  <a:pt x="150357" y="250723"/>
                </a:cubicBezTo>
                <a:cubicBezTo>
                  <a:pt x="160414" y="233124"/>
                  <a:pt x="176349" y="208595"/>
                  <a:pt x="165105" y="191729"/>
                </a:cubicBezTo>
                <a:cubicBezTo>
                  <a:pt x="156482" y="178794"/>
                  <a:pt x="135608" y="201561"/>
                  <a:pt x="120860" y="206477"/>
                </a:cubicBezTo>
                <a:cubicBezTo>
                  <a:pt x="111028" y="221226"/>
                  <a:pt x="105204" y="239650"/>
                  <a:pt x="91363" y="250723"/>
                </a:cubicBezTo>
                <a:cubicBezTo>
                  <a:pt x="-10407" y="332140"/>
                  <a:pt x="102158" y="182912"/>
                  <a:pt x="17621" y="309716"/>
                </a:cubicBezTo>
                <a:cubicBezTo>
                  <a:pt x="3224" y="352908"/>
                  <a:pt x="-13524" y="378761"/>
                  <a:pt x="17621" y="427703"/>
                </a:cubicBezTo>
                <a:cubicBezTo>
                  <a:pt x="40016" y="462896"/>
                  <a:pt x="106111" y="516194"/>
                  <a:pt x="106111" y="516194"/>
                </a:cubicBezTo>
                <a:cubicBezTo>
                  <a:pt x="250319" y="503084"/>
                  <a:pt x="244850" y="538487"/>
                  <a:pt x="312589" y="457200"/>
                </a:cubicBezTo>
                <a:cubicBezTo>
                  <a:pt x="323937" y="443583"/>
                  <a:pt x="332254" y="427703"/>
                  <a:pt x="342086" y="412955"/>
                </a:cubicBezTo>
                <a:lnTo>
                  <a:pt x="371582" y="324465"/>
                </a:lnTo>
                <a:lnTo>
                  <a:pt x="386331" y="280219"/>
                </a:lnTo>
                <a:cubicBezTo>
                  <a:pt x="381415" y="240890"/>
                  <a:pt x="386302" y="199032"/>
                  <a:pt x="371582" y="162232"/>
                </a:cubicBezTo>
                <a:cubicBezTo>
                  <a:pt x="364999" y="145774"/>
                  <a:pt x="341178" y="121662"/>
                  <a:pt x="327337" y="132735"/>
                </a:cubicBezTo>
                <a:cubicBezTo>
                  <a:pt x="303058" y="152158"/>
                  <a:pt x="297840" y="221226"/>
                  <a:pt x="297840" y="221226"/>
                </a:cubicBezTo>
                <a:cubicBezTo>
                  <a:pt x="269582" y="419035"/>
                  <a:pt x="297095" y="240077"/>
                  <a:pt x="268344" y="398206"/>
                </a:cubicBezTo>
                <a:cubicBezTo>
                  <a:pt x="262995" y="427628"/>
                  <a:pt x="253595" y="516601"/>
                  <a:pt x="253595" y="486697"/>
                </a:cubicBezTo>
                <a:cubicBezTo>
                  <a:pt x="253595" y="427499"/>
                  <a:pt x="256734" y="367765"/>
                  <a:pt x="268344" y="309716"/>
                </a:cubicBezTo>
                <a:cubicBezTo>
                  <a:pt x="277154" y="265663"/>
                  <a:pt x="306731" y="259562"/>
                  <a:pt x="342086" y="250723"/>
                </a:cubicBezTo>
                <a:cubicBezTo>
                  <a:pt x="366405" y="244643"/>
                  <a:pt x="391247" y="240890"/>
                  <a:pt x="415828" y="235974"/>
                </a:cubicBezTo>
                <a:cubicBezTo>
                  <a:pt x="455157" y="240890"/>
                  <a:pt x="511254" y="218135"/>
                  <a:pt x="533815" y="250723"/>
                </a:cubicBezTo>
                <a:cubicBezTo>
                  <a:pt x="567511" y="299395"/>
                  <a:pt x="540739" y="369024"/>
                  <a:pt x="548563" y="427703"/>
                </a:cubicBezTo>
                <a:cubicBezTo>
                  <a:pt x="550618" y="443113"/>
                  <a:pt x="553599" y="459809"/>
                  <a:pt x="563311" y="471948"/>
                </a:cubicBezTo>
                <a:cubicBezTo>
                  <a:pt x="574384" y="485789"/>
                  <a:pt x="592808" y="491613"/>
                  <a:pt x="607557" y="501445"/>
                </a:cubicBezTo>
                <a:cubicBezTo>
                  <a:pt x="731015" y="480869"/>
                  <a:pt x="671166" y="503285"/>
                  <a:pt x="784537" y="427703"/>
                </a:cubicBezTo>
                <a:lnTo>
                  <a:pt x="828782" y="398206"/>
                </a:lnTo>
                <a:lnTo>
                  <a:pt x="858279" y="309716"/>
                </a:lnTo>
                <a:lnTo>
                  <a:pt x="873028" y="265471"/>
                </a:lnTo>
                <a:cubicBezTo>
                  <a:pt x="868112" y="240890"/>
                  <a:pt x="872184" y="212586"/>
                  <a:pt x="858279" y="191729"/>
                </a:cubicBezTo>
                <a:cubicBezTo>
                  <a:pt x="831153" y="151041"/>
                  <a:pt x="774231" y="196882"/>
                  <a:pt x="755040" y="206477"/>
                </a:cubicBezTo>
                <a:cubicBezTo>
                  <a:pt x="750124" y="221226"/>
                  <a:pt x="740292" y="235177"/>
                  <a:pt x="740292" y="250723"/>
                </a:cubicBezTo>
                <a:cubicBezTo>
                  <a:pt x="740292" y="290358"/>
                  <a:pt x="732311" y="336240"/>
                  <a:pt x="755040" y="368710"/>
                </a:cubicBezTo>
                <a:cubicBezTo>
                  <a:pt x="762655" y="379588"/>
                  <a:pt x="878627" y="406981"/>
                  <a:pt x="902524" y="412955"/>
                </a:cubicBezTo>
                <a:cubicBezTo>
                  <a:pt x="927105" y="408039"/>
                  <a:pt x="954501" y="410643"/>
                  <a:pt x="976266" y="398206"/>
                </a:cubicBezTo>
                <a:cubicBezTo>
                  <a:pt x="991656" y="389412"/>
                  <a:pt x="996969" y="369351"/>
                  <a:pt x="1005763" y="353961"/>
                </a:cubicBezTo>
                <a:cubicBezTo>
                  <a:pt x="1080611" y="222978"/>
                  <a:pt x="992892" y="358519"/>
                  <a:pt x="1064757" y="250723"/>
                </a:cubicBezTo>
                <a:cubicBezTo>
                  <a:pt x="1069673" y="231058"/>
                  <a:pt x="1072388" y="210708"/>
                  <a:pt x="1079505" y="191729"/>
                </a:cubicBezTo>
                <a:cubicBezTo>
                  <a:pt x="1087225" y="171143"/>
                  <a:pt x="1102049" y="153593"/>
                  <a:pt x="1109002" y="132735"/>
                </a:cubicBezTo>
                <a:cubicBezTo>
                  <a:pt x="1155929" y="-8045"/>
                  <a:pt x="1092913" y="26144"/>
                  <a:pt x="1197492" y="0"/>
                </a:cubicBezTo>
                <a:cubicBezTo>
                  <a:pt x="1212240" y="4916"/>
                  <a:pt x="1230744" y="3755"/>
                  <a:pt x="1241737" y="14748"/>
                </a:cubicBezTo>
                <a:cubicBezTo>
                  <a:pt x="1252730" y="25741"/>
                  <a:pt x="1249533" y="45089"/>
                  <a:pt x="1256486" y="58994"/>
                </a:cubicBezTo>
                <a:cubicBezTo>
                  <a:pt x="1264413" y="74848"/>
                  <a:pt x="1278055" y="87385"/>
                  <a:pt x="1285982" y="103239"/>
                </a:cubicBezTo>
                <a:cubicBezTo>
                  <a:pt x="1328669" y="188613"/>
                  <a:pt x="1261105" y="107858"/>
                  <a:pt x="1344976" y="191729"/>
                </a:cubicBezTo>
                <a:cubicBezTo>
                  <a:pt x="1349892" y="206477"/>
                  <a:pt x="1366676" y="222069"/>
                  <a:pt x="1359724" y="235974"/>
                </a:cubicBezTo>
                <a:cubicBezTo>
                  <a:pt x="1352772" y="249879"/>
                  <a:pt x="1331025" y="250723"/>
                  <a:pt x="1315479" y="250723"/>
                </a:cubicBezTo>
                <a:cubicBezTo>
                  <a:pt x="1285575" y="250723"/>
                  <a:pt x="1256486" y="240890"/>
                  <a:pt x="1226989" y="235974"/>
                </a:cubicBezTo>
                <a:cubicBezTo>
                  <a:pt x="1212241" y="226142"/>
                  <a:pt x="1193817" y="220318"/>
                  <a:pt x="1182744" y="206477"/>
                </a:cubicBezTo>
                <a:cubicBezTo>
                  <a:pt x="1158996" y="176792"/>
                  <a:pt x="1163241" y="139394"/>
                  <a:pt x="1197492" y="117987"/>
                </a:cubicBezTo>
                <a:cubicBezTo>
                  <a:pt x="1223858" y="101508"/>
                  <a:pt x="1256485" y="98322"/>
                  <a:pt x="1285982" y="88490"/>
                </a:cubicBezTo>
                <a:cubicBezTo>
                  <a:pt x="1381527" y="56642"/>
                  <a:pt x="1314694" y="73742"/>
                  <a:pt x="1492460" y="737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51720" y="260648"/>
            <a:ext cx="6768752" cy="923330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МУНИЦИПАЛЬНОЕ </a:t>
            </a:r>
            <a:r>
              <a:rPr lang="ru-RU" dirty="0"/>
              <a:t>АВТОНОМНОЕ            ДОШКОЛЬНОЕ </a:t>
            </a:r>
            <a:r>
              <a:rPr lang="ru-RU" dirty="0">
                <a:latin typeface="Century Gothic" pitchFamily="34" charset="0"/>
              </a:rPr>
              <a:t>ОБРАЗОВАТЕЛЬНОЕ</a:t>
            </a:r>
            <a:r>
              <a:rPr lang="ru-RU" dirty="0"/>
              <a:t>  УЧРЕЖДЕНИЕ ДЕТСКИЙ САД «ДЕТСТВО» КОМБИНИРОВАННОГО ВИДА—СП № 199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334" y="5273607"/>
            <a:ext cx="8109122" cy="15358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Составитель: </a:t>
            </a:r>
          </a:p>
          <a:p>
            <a:pPr algn="ctr"/>
            <a:r>
              <a:rPr lang="ru-RU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Светлана Владимировна Журавлева,</a:t>
            </a:r>
          </a:p>
          <a:p>
            <a:pPr algn="ctr"/>
            <a:r>
              <a:rPr lang="ru-RU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учитель-логопед  МАДОУ ДС «ДЕТСТВО» СП №</a:t>
            </a:r>
            <a:r>
              <a:rPr lang="ru-RU" sz="2000" kern="1400" dirty="0">
                <a:solidFill>
                  <a:srgbClr val="00206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dirty="0" smtClean="0">
                <a:ln w="31550" cmpd="sng">
                  <a:solidFill>
                    <a:srgbClr val="A04DA3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199</a:t>
            </a:r>
            <a:endParaRPr lang="ru-RU" dirty="0">
              <a:ln w="31550" cmpd="sng">
                <a:solidFill>
                  <a:srgbClr val="A04DA3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</a:pPr>
            <a:endParaRPr lang="ru-RU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536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Копирование фразы из письменных букв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7" r="47353" b="16073"/>
          <a:stretch/>
        </p:blipFill>
        <p:spPr>
          <a:xfrm>
            <a:off x="251520" y="1772816"/>
            <a:ext cx="4249419" cy="19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7" t="20929" b="9236"/>
          <a:stretch/>
        </p:blipFill>
        <p:spPr>
          <a:xfrm>
            <a:off x="4644008" y="1767121"/>
            <a:ext cx="4160840" cy="293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0" t="13758" r="17518" b="62611"/>
          <a:stretch/>
        </p:blipFill>
        <p:spPr>
          <a:xfrm>
            <a:off x="251520" y="4334750"/>
            <a:ext cx="4405110" cy="142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t="32854" r="16287" b="12135"/>
          <a:stretch/>
        </p:blipFill>
        <p:spPr>
          <a:xfrm>
            <a:off x="4647516" y="3997492"/>
            <a:ext cx="3851955" cy="283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\Рабочий стол\загрузки для буклета\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80" y="2135811"/>
            <a:ext cx="2736305" cy="26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Светлана\Рабочий стол\загрузки для буклета\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25" y="200687"/>
            <a:ext cx="2161376" cy="23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Светлана\Рабочий стол\загрузки для буклета\img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201"/>
            <a:ext cx="3323861" cy="26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Светлана\Рабочий стол\загрузки для буклета\74392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Светлана\Рабочий стол\загрузки для буклета\img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01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Светлана\Рабочий стол\загрузки для буклета\slide_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03" y="4890495"/>
            <a:ext cx="2328515" cy="17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Светлана\Рабочий стол\загрузки для буклета\img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45225"/>
            <a:ext cx="38164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324036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8603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Список использованных источников</a:t>
            </a:r>
            <a:endParaRPr lang="ru-RU" sz="3200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97462" cy="5661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14300" indent="519113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Вайнер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М.Э. Социально-личностная готовность детей к школе в контексте требований ФГОС ДО. Учебно-методическое пособие. – М.: Центр педагогического образования, </a:t>
            </a:r>
            <a:r>
              <a:rPr lang="ru-RU" sz="9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2015 2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школьного психолога / И.В. Дубровина, М.К. Акимова, Е.М. Борисова и др.; Под ред. И.В. Дубровиной. - М.: Просвещение, 1991.— 303 с.: ил.— (Психол. наука—школе).</a:t>
            </a:r>
          </a:p>
          <a:p>
            <a:pPr marL="114300" indent="519113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Гуткина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Н.И. Психологическая готовность к школе –  М.: Академический Проект, 2000. – 3-е изд.,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184 с. – (Руководство практического психолога).</a:t>
            </a:r>
          </a:p>
          <a:p>
            <a:pPr marL="114300" indent="519113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Нижегородцева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Шадриков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В.Д. Психолого-педагогическая готовность ребенка к школе: Посо­бие для практических психологов, педагогов и родителей. — М.: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2001 — 256 с.: ил. — (Подготовка детей к школе).</a:t>
            </a:r>
          </a:p>
          <a:p>
            <a:pPr marL="114300" indent="519113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Выготский Л. С. Педагогическая психология/ Под ред. В. В. Давыдова. — М.: Педагогика-Пресс, 1999. — 536 с. — (Психология: Классические труды).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6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82453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0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Основные задачи</a:t>
            </a:r>
            <a:endParaRPr lang="ru-RU" sz="4000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6287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4300" indent="415925" algn="just">
              <a:buNone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Создание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оптимальных условий для коррекционной и образовательной работы </a:t>
            </a:r>
          </a:p>
          <a:p>
            <a:pPr marL="114300" indent="415925" algn="just">
              <a:buNone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Всестороннего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гармоничного развития детей с тяжелыми нарушениями речи. с учетом особенностей психофизического развития детей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14300" indent="415925" algn="just">
              <a:buNone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Синхронного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выравнивания речевого и психического развития детей с общим недоразвитием речи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5080759"/>
            <a:ext cx="280831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навыков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свободной фразовой речи</a:t>
            </a:r>
          </a:p>
        </p:txBody>
      </p:sp>
      <p:sp>
        <p:nvSpPr>
          <p:cNvPr id="6" name="8-конечная звезда 5"/>
          <p:cNvSpPr/>
          <p:nvPr/>
        </p:nvSpPr>
        <p:spPr>
          <a:xfrm>
            <a:off x="3140510" y="2941493"/>
            <a:ext cx="2664296" cy="122413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Логопед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5796" y="345936"/>
            <a:ext cx="30243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лексико-грамматического строя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13972"/>
            <a:ext cx="30243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фонетико-фонематических представлений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151813"/>
            <a:ext cx="22140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моторной сферы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5038464"/>
            <a:ext cx="221401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неречевых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психических функций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455" y="370837"/>
            <a:ext cx="221401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слухового  и зрительного восприятия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644" y="4304463"/>
            <a:ext cx="282216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пространствен-ных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237" y="2151813"/>
            <a:ext cx="26642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импрессивной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и экспрессивной речи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17322" y="3750131"/>
            <a:ext cx="261917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Звукопроизно-шения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6" idx="6"/>
          </p:cNvCxnSpPr>
          <p:nvPr/>
        </p:nvCxnSpPr>
        <p:spPr>
          <a:xfrm flipV="1">
            <a:off x="4472658" y="1571166"/>
            <a:ext cx="0" cy="1370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6"/>
          </p:cNvCxnSpPr>
          <p:nvPr/>
        </p:nvCxnSpPr>
        <p:spPr>
          <a:xfrm flipV="1">
            <a:off x="4472658" y="1571166"/>
            <a:ext cx="2547614" cy="1370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7"/>
            <a:endCxn id="10" idx="1"/>
          </p:cNvCxnSpPr>
          <p:nvPr/>
        </p:nvCxnSpPr>
        <p:spPr>
          <a:xfrm flipV="1">
            <a:off x="5414629" y="2567312"/>
            <a:ext cx="1173595" cy="553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5" idx="0"/>
          </p:cNvCxnSpPr>
          <p:nvPr/>
        </p:nvCxnSpPr>
        <p:spPr>
          <a:xfrm>
            <a:off x="5804806" y="3553561"/>
            <a:ext cx="1922103" cy="196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0"/>
          </p:cNvCxnSpPr>
          <p:nvPr/>
        </p:nvCxnSpPr>
        <p:spPr>
          <a:xfrm>
            <a:off x="5414629" y="3969059"/>
            <a:ext cx="1920561" cy="1069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4" idx="0"/>
          </p:cNvCxnSpPr>
          <p:nvPr/>
        </p:nvCxnSpPr>
        <p:spPr>
          <a:xfrm>
            <a:off x="4463988" y="4165629"/>
            <a:ext cx="0" cy="915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3" idx="0"/>
          </p:cNvCxnSpPr>
          <p:nvPr/>
        </p:nvCxnSpPr>
        <p:spPr>
          <a:xfrm flipH="1">
            <a:off x="1432726" y="3969059"/>
            <a:ext cx="2059154" cy="3354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6"/>
            <a:endCxn id="12" idx="2"/>
          </p:cNvCxnSpPr>
          <p:nvPr/>
        </p:nvCxnSpPr>
        <p:spPr>
          <a:xfrm flipH="1" flipV="1">
            <a:off x="1240461" y="1571166"/>
            <a:ext cx="3232197" cy="1370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2843808" y="2959227"/>
            <a:ext cx="660490" cy="1593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958510">
            <a:off x="4932595" y="1982536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 rot="19958510">
            <a:off x="5292637" y="2473974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4" name="TextBox 43"/>
          <p:cNvSpPr txBox="1"/>
          <p:nvPr/>
        </p:nvSpPr>
        <p:spPr>
          <a:xfrm rot="397178">
            <a:off x="5818315" y="3309697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5" name="TextBox 44"/>
          <p:cNvSpPr txBox="1"/>
          <p:nvPr/>
        </p:nvSpPr>
        <p:spPr>
          <a:xfrm rot="1793393">
            <a:off x="5356106" y="3915478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 rot="5400000">
            <a:off x="3991396" y="4528883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7" name="TextBox 46"/>
          <p:cNvSpPr txBox="1"/>
          <p:nvPr/>
        </p:nvSpPr>
        <p:spPr>
          <a:xfrm rot="21079773">
            <a:off x="1849746" y="3747142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8" name="TextBox 47"/>
          <p:cNvSpPr txBox="1"/>
          <p:nvPr/>
        </p:nvSpPr>
        <p:spPr>
          <a:xfrm rot="863833">
            <a:off x="2754142" y="2722362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49" name="TextBox 48"/>
          <p:cNvSpPr txBox="1"/>
          <p:nvPr/>
        </p:nvSpPr>
        <p:spPr>
          <a:xfrm rot="1300978">
            <a:off x="2087339" y="1831065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3649744" y="2046856"/>
            <a:ext cx="128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развитие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70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Рабочий стол\загрузки для буклета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9" y="116632"/>
            <a:ext cx="8496944" cy="6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/>
              <a:t>тест Керна – </a:t>
            </a:r>
            <a:r>
              <a:rPr lang="ru-RU" sz="4000" b="1" dirty="0" err="1"/>
              <a:t>Йирасека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</a:t>
            </a:r>
          </a:p>
          <a:p>
            <a:pPr marL="114300" indent="0" algn="just">
              <a:buNone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уровня готовности ребенка к школьному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обучению</a:t>
            </a:r>
          </a:p>
          <a:p>
            <a:pPr marL="114300" indent="0" algn="just">
              <a:buNone/>
            </a:pPr>
            <a:r>
              <a:rPr lang="ru-RU" sz="3200" dirty="0" smtClean="0"/>
              <a:t>Выявляет:</a:t>
            </a:r>
          </a:p>
          <a:p>
            <a:pPr marL="114300" indent="0" algn="just">
              <a:buNone/>
            </a:pPr>
            <a:r>
              <a:rPr lang="ru-RU" sz="3200" dirty="0" smtClean="0"/>
              <a:t>   Общий уровень психического развития, уровень развития мышления,</a:t>
            </a:r>
          </a:p>
          <a:p>
            <a:pPr marL="114300" indent="0" algn="just">
              <a:buNone/>
            </a:pPr>
            <a:r>
              <a:rPr lang="ru-RU" sz="3200" dirty="0" smtClean="0"/>
              <a:t>   Умение слушать, запоминать и понимать, выполнять задания по образцу.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686745" y="378904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" y="4725144"/>
            <a:ext cx="23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Данная методика позволяет определить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8496944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уровень развития мелкой моторики,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предрасположенность к овладению навыками письма,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уровень развития координации движений руки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уровень развития пространственной ориентации.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Выявляет общий уровень психического развития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уровень развития мышления,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умение слушать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выполнять задания по образцу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произвольность психической деятельности.</a:t>
            </a:r>
            <a:endParaRPr lang="ru-RU" sz="25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тест Керн-</a:t>
            </a:r>
            <a:r>
              <a:rPr lang="ru-RU" sz="4000" b="1" dirty="0" err="1"/>
              <a:t>Йирасек</a:t>
            </a:r>
            <a:r>
              <a:rPr lang="ru-RU" sz="4000" b="1" dirty="0"/>
              <a:t> состоит из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3-х заданий: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07594" y="3644645"/>
            <a:ext cx="3096344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срисовывание группы точек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942311"/>
            <a:ext cx="2991669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подражание </a:t>
            </a:r>
          </a:p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письменным</a:t>
            </a:r>
          </a:p>
          <a:p>
            <a:pPr algn="ctr"/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буквам</a:t>
            </a:r>
            <a:endParaRPr lang="ru-RU" sz="3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891" y="1816605"/>
            <a:ext cx="3265013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рисование мужской фигуры по представлению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396951" y="5490003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917678" y="5480438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393991" y="5480438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80657" y="6016682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901384" y="6007117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377697" y="6007117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01672" y="4976382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922399" y="4966817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398712" y="4966817"/>
            <a:ext cx="432048" cy="396044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8-конечная звезда 21"/>
          <p:cNvSpPr/>
          <p:nvPr/>
        </p:nvSpPr>
        <p:spPr>
          <a:xfrm>
            <a:off x="111032" y="1816605"/>
            <a:ext cx="768224" cy="7920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8-конечная звезда 22"/>
          <p:cNvSpPr/>
          <p:nvPr/>
        </p:nvSpPr>
        <p:spPr>
          <a:xfrm>
            <a:off x="3323792" y="3501008"/>
            <a:ext cx="768224" cy="7920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4860032" y="4592113"/>
            <a:ext cx="768224" cy="7920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9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 rot="21054262">
            <a:off x="164494" y="1584014"/>
            <a:ext cx="1357374" cy="1282011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3026" y="404664"/>
            <a:ext cx="8260672" cy="103942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/>
              <a:t>тест </a:t>
            </a:r>
            <a:r>
              <a:rPr lang="ru-RU" sz="4000" b="1" dirty="0" smtClean="0"/>
              <a:t>«Рисунок человека </a:t>
            </a:r>
            <a:r>
              <a:rPr lang="ru-RU" sz="4000" b="1" dirty="0"/>
              <a:t>(мужской фигуры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0"/>
          <a:stretch/>
        </p:blipFill>
        <p:spPr>
          <a:xfrm>
            <a:off x="395535" y="2564904"/>
            <a:ext cx="203761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-5858" r="61618" b="1"/>
          <a:stretch/>
        </p:blipFill>
        <p:spPr>
          <a:xfrm>
            <a:off x="1979712" y="2397480"/>
            <a:ext cx="184699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7" t="445" r="47578" b="1"/>
          <a:stretch/>
        </p:blipFill>
        <p:spPr>
          <a:xfrm>
            <a:off x="3563888" y="2531205"/>
            <a:ext cx="1453193" cy="373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8" r="28105"/>
          <a:stretch/>
        </p:blipFill>
        <p:spPr>
          <a:xfrm>
            <a:off x="4499992" y="2564904"/>
            <a:ext cx="2238766" cy="372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9" t="445" r="15320" b="1"/>
          <a:stretch/>
        </p:blipFill>
        <p:spPr>
          <a:xfrm>
            <a:off x="6032130" y="2478048"/>
            <a:ext cx="1708262" cy="365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6" t="445" b="1"/>
          <a:stretch/>
        </p:blipFill>
        <p:spPr>
          <a:xfrm>
            <a:off x="6886261" y="2690197"/>
            <a:ext cx="1726498" cy="342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9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/>
              <a:t>Срисовывание точек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7" y="2780928"/>
            <a:ext cx="2991840" cy="29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23023" r="62685" b="8053"/>
          <a:stretch/>
        </p:blipFill>
        <p:spPr>
          <a:xfrm>
            <a:off x="3285323" y="2636912"/>
            <a:ext cx="1691740" cy="242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6931" y="1968783"/>
            <a:ext cx="309634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Образец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968783"/>
            <a:ext cx="404317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Оценка выполнения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28" t="24577" r="49979"/>
          <a:stretch/>
        </p:blipFill>
        <p:spPr>
          <a:xfrm>
            <a:off x="4977063" y="2692915"/>
            <a:ext cx="1526059" cy="293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4" t="27320" r="31723"/>
          <a:stretch/>
        </p:blipFill>
        <p:spPr>
          <a:xfrm>
            <a:off x="6503122" y="2582063"/>
            <a:ext cx="1970106" cy="319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94" t="32252" r="15992" b="978"/>
          <a:stretch/>
        </p:blipFill>
        <p:spPr>
          <a:xfrm>
            <a:off x="3406289" y="2766657"/>
            <a:ext cx="2346817" cy="343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99" t="17454"/>
          <a:stretch/>
        </p:blipFill>
        <p:spPr>
          <a:xfrm>
            <a:off x="5758846" y="2924944"/>
            <a:ext cx="2352269" cy="361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6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197</TotalTime>
  <Words>430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Тест Керна-Йирасека</vt:lpstr>
      <vt:lpstr>Основные задачи</vt:lpstr>
      <vt:lpstr>Презентация PowerPoint</vt:lpstr>
      <vt:lpstr>Презентация PowerPoint</vt:lpstr>
      <vt:lpstr>тест Керна – Йирасека</vt:lpstr>
      <vt:lpstr>Данная методика позволяет определить </vt:lpstr>
      <vt:lpstr>тест Керн-Йирасек состоит из  3-х заданий:</vt:lpstr>
      <vt:lpstr>тест «Рисунок человека (мужской фигуры)</vt:lpstr>
      <vt:lpstr>Срисовывание точек</vt:lpstr>
      <vt:lpstr>Копирование фразы из письменных букв</vt:lpstr>
      <vt:lpstr>Презентация PowerPoint</vt:lpstr>
      <vt:lpstr>Список использованных источников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Керна – Йирасека</dc:title>
  <dc:creator>Ритуля</dc:creator>
  <cp:lastModifiedBy>Светлана</cp:lastModifiedBy>
  <cp:revision>25</cp:revision>
  <dcterms:created xsi:type="dcterms:W3CDTF">2018-01-27T19:09:54Z</dcterms:created>
  <dcterms:modified xsi:type="dcterms:W3CDTF">2018-02-26T15:04:57Z</dcterms:modified>
</cp:coreProperties>
</file>